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1"/>
  </p:notesMasterIdLst>
  <p:sldIdLst>
    <p:sldId id="256" r:id="rId5"/>
    <p:sldId id="300" r:id="rId6"/>
    <p:sldId id="263" r:id="rId7"/>
    <p:sldId id="301" r:id="rId8"/>
    <p:sldId id="302" r:id="rId9"/>
    <p:sldId id="303" r:id="rId10"/>
    <p:sldId id="294" r:id="rId11"/>
    <p:sldId id="299" r:id="rId12"/>
    <p:sldId id="287" r:id="rId13"/>
    <p:sldId id="269" r:id="rId14"/>
    <p:sldId id="288" r:id="rId15"/>
    <p:sldId id="296" r:id="rId16"/>
    <p:sldId id="304" r:id="rId17"/>
    <p:sldId id="297" r:id="rId18"/>
    <p:sldId id="258" r:id="rId19"/>
    <p:sldId id="270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735" userDrawn="1">
          <p15:clr>
            <a:srgbClr val="A4A3A4"/>
          </p15:clr>
        </p15:guide>
        <p15:guide id="2" pos="9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C78CA"/>
    <a:srgbClr val="D0712E"/>
    <a:srgbClr val="9B9A9A"/>
    <a:srgbClr val="F07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DD5"/>
          </a:solidFill>
        </a:fill>
      </a:tcStyle>
    </a:wholeTbl>
    <a:band2H>
      <a:tcTxStyle/>
      <a:tcStyle>
        <a:tcBdr/>
        <a:fill>
          <a:solidFill>
            <a:srgbClr val="E7EF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E3ED"/>
          </a:solidFill>
        </a:fill>
      </a:tcStyle>
    </a:wholeTbl>
    <a:band2H>
      <a:tcTxStyle/>
      <a:tcStyle>
        <a:tcBdr/>
        <a:fill>
          <a:solidFill>
            <a:srgbClr val="E7F2F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ADECB"/>
          </a:solidFill>
        </a:fill>
      </a:tcStyle>
    </a:wholeTbl>
    <a:band2H>
      <a:tcTxStyle/>
      <a:tcStyle>
        <a:tcBdr/>
        <a:fill>
          <a:solidFill>
            <a:srgbClr val="FCEF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40"/>
    <p:restoredTop sz="92879" autoAdjust="0"/>
  </p:normalViewPr>
  <p:slideViewPr>
    <p:cSldViewPr snapToGrid="0">
      <p:cViewPr varScale="1">
        <p:scale>
          <a:sx n="35" d="100"/>
          <a:sy n="35" d="100"/>
        </p:scale>
        <p:origin x="852" y="60"/>
      </p:cViewPr>
      <p:guideLst>
        <p:guide orient="horz" pos="1735"/>
        <p:guide pos="9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2400" b="1" i="0" baseline="0" dirty="0">
                <a:effectLst/>
              </a:rPr>
              <a:t>PORCENTAJE DE LA POBLACIÓN CON GASTOS MÉDICOS</a:t>
            </a:r>
            <a:endParaRPr lang="es-MX" sz="2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07F34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4C78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58-40DE-A323-4979FAF460F0}"/>
              </c:ext>
            </c:extLst>
          </c:dPt>
          <c:dPt>
            <c:idx val="3"/>
            <c:invertIfNegative val="0"/>
            <c:bubble3D val="0"/>
            <c:spPr>
              <a:solidFill>
                <a:srgbClr val="4C78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058-40DE-A323-4979FAF460F0}"/>
              </c:ext>
            </c:extLst>
          </c:dPt>
          <c:dPt>
            <c:idx val="5"/>
            <c:invertIfNegative val="0"/>
            <c:bubble3D val="0"/>
            <c:spPr>
              <a:solidFill>
                <a:srgbClr val="4C78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058-40DE-A323-4979FAF460F0}"/>
              </c:ext>
            </c:extLst>
          </c:dPt>
          <c:dPt>
            <c:idx val="7"/>
            <c:invertIfNegative val="0"/>
            <c:bubble3D val="0"/>
            <c:spPr>
              <a:solidFill>
                <a:srgbClr val="4C78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058-40DE-A323-4979FAF460F0}"/>
              </c:ext>
            </c:extLst>
          </c:dPt>
          <c:dPt>
            <c:idx val="9"/>
            <c:invertIfNegative val="0"/>
            <c:bubble3D val="0"/>
            <c:spPr>
              <a:solidFill>
                <a:srgbClr val="4C78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058-40DE-A323-4979FAF460F0}"/>
              </c:ext>
            </c:extLst>
          </c:dPt>
          <c:dPt>
            <c:idx val="11"/>
            <c:invertIfNegative val="0"/>
            <c:bubble3D val="0"/>
            <c:spPr>
              <a:solidFill>
                <a:srgbClr val="4C78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058-40DE-A323-4979FAF460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Hoja1!$B$2:$B$13</c:f>
              <c:numCache>
                <c:formatCode>0.0%</c:formatCode>
                <c:ptCount val="12"/>
                <c:pt idx="0">
                  <c:v>5.8999999999999997E-2</c:v>
                </c:pt>
                <c:pt idx="1">
                  <c:v>6.2E-2</c:v>
                </c:pt>
                <c:pt idx="2">
                  <c:v>6.9000000000000006E-2</c:v>
                </c:pt>
                <c:pt idx="3">
                  <c:v>6.6000000000000003E-2</c:v>
                </c:pt>
                <c:pt idx="4">
                  <c:v>6.6000000000000003E-2</c:v>
                </c:pt>
                <c:pt idx="5">
                  <c:v>6.5000000000000002E-2</c:v>
                </c:pt>
                <c:pt idx="6">
                  <c:v>6.8000000000000005E-2</c:v>
                </c:pt>
                <c:pt idx="7">
                  <c:v>8.4000000000000005E-2</c:v>
                </c:pt>
                <c:pt idx="8">
                  <c:v>8.5000000000000006E-2</c:v>
                </c:pt>
                <c:pt idx="9" formatCode="0%">
                  <c:v>0.09</c:v>
                </c:pt>
                <c:pt idx="10">
                  <c:v>9.5000000000000001E-2</c:v>
                </c:pt>
                <c:pt idx="11">
                  <c:v>9.8000000000000004E-2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58-40DE-A323-4979FAF460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-27"/>
        <c:axId val="1161728304"/>
        <c:axId val="1161730384"/>
      </c:barChart>
      <c:catAx>
        <c:axId val="116172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61730384"/>
        <c:crosses val="autoZero"/>
        <c:auto val="1"/>
        <c:lblAlgn val="ctr"/>
        <c:lblOffset val="100"/>
        <c:noMultiLvlLbl val="0"/>
      </c:catAx>
      <c:valAx>
        <c:axId val="11617303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16172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sz="3600" dirty="0" err="1">
                <a:latin typeface="+mj-lt"/>
              </a:rPr>
              <a:t>Montos</a:t>
            </a:r>
            <a:r>
              <a:rPr lang="en-US" sz="3600" baseline="0" dirty="0">
                <a:latin typeface="+mj-lt"/>
              </a:rPr>
              <a:t> </a:t>
            </a:r>
            <a:r>
              <a:rPr lang="en-US" sz="3600" baseline="0" dirty="0" err="1">
                <a:latin typeface="+mj-lt"/>
              </a:rPr>
              <a:t>promedio</a:t>
            </a:r>
            <a:r>
              <a:rPr lang="en-US" sz="3600" baseline="0" dirty="0">
                <a:latin typeface="+mj-lt"/>
              </a:rPr>
              <a:t> </a:t>
            </a:r>
            <a:r>
              <a:rPr lang="en-US" sz="3600" baseline="0" dirty="0" err="1">
                <a:latin typeface="+mj-lt"/>
              </a:rPr>
              <a:t>pagados</a:t>
            </a:r>
            <a:r>
              <a:rPr lang="en-US" sz="3600" baseline="0" dirty="0">
                <a:latin typeface="+mj-lt"/>
              </a:rPr>
              <a:t> </a:t>
            </a:r>
            <a:r>
              <a:rPr lang="en-US" sz="3600" baseline="0" dirty="0" err="1">
                <a:latin typeface="+mj-lt"/>
              </a:rPr>
              <a:t>en</a:t>
            </a:r>
            <a:r>
              <a:rPr lang="en-US" sz="3600" baseline="0" dirty="0">
                <a:latin typeface="+mj-lt"/>
              </a:rPr>
              <a:t> </a:t>
            </a:r>
            <a:r>
              <a:rPr lang="en-US" sz="3600" baseline="0" dirty="0" err="1">
                <a:latin typeface="+mj-lt"/>
              </a:rPr>
              <a:t>padecimientos</a:t>
            </a:r>
            <a:r>
              <a:rPr lang="en-US" sz="3600" baseline="0" dirty="0">
                <a:latin typeface="+mj-lt"/>
              </a:rPr>
              <a:t> </a:t>
            </a:r>
            <a:r>
              <a:rPr lang="en-US" sz="3600" baseline="0" dirty="0" err="1">
                <a:latin typeface="+mj-lt"/>
              </a:rPr>
              <a:t>más</a:t>
            </a:r>
            <a:r>
              <a:rPr lang="en-US" sz="3600" baseline="0" dirty="0">
                <a:latin typeface="+mj-lt"/>
              </a:rPr>
              <a:t> </a:t>
            </a:r>
            <a:r>
              <a:rPr lang="en-US" sz="3600" baseline="0" dirty="0" err="1">
                <a:latin typeface="+mj-lt"/>
              </a:rPr>
              <a:t>frecuentes</a:t>
            </a:r>
            <a:endParaRPr lang="en-US" sz="3600" baseline="0" dirty="0">
              <a:latin typeface="+mj-lt"/>
            </a:endParaRPr>
          </a:p>
          <a:p>
            <a:pPr>
              <a:defRPr sz="3600">
                <a:latin typeface="+mj-lt"/>
              </a:defRPr>
            </a:pPr>
            <a:r>
              <a:rPr lang="en-US" sz="3600" baseline="0" dirty="0">
                <a:latin typeface="+mj-lt"/>
              </a:rPr>
              <a:t>(</a:t>
            </a:r>
            <a:r>
              <a:rPr lang="en-US" sz="3600" baseline="0" dirty="0" err="1">
                <a:latin typeface="+mj-lt"/>
              </a:rPr>
              <a:t>Cifras</a:t>
            </a:r>
            <a:r>
              <a:rPr lang="en-US" sz="3600" baseline="0" dirty="0">
                <a:latin typeface="+mj-lt"/>
              </a:rPr>
              <a:t> </a:t>
            </a:r>
            <a:r>
              <a:rPr lang="en-US" sz="3600" baseline="0" dirty="0" err="1">
                <a:latin typeface="+mj-lt"/>
              </a:rPr>
              <a:t>en</a:t>
            </a:r>
            <a:r>
              <a:rPr lang="en-US" sz="3600" baseline="0" dirty="0">
                <a:latin typeface="+mj-lt"/>
              </a:rPr>
              <a:t> </a:t>
            </a:r>
            <a:r>
              <a:rPr lang="en-US" sz="3600" baseline="0" dirty="0" err="1">
                <a:latin typeface="+mj-lt"/>
              </a:rPr>
              <a:t>millones</a:t>
            </a:r>
            <a:r>
              <a:rPr lang="en-US" sz="3600" baseline="0" dirty="0">
                <a:latin typeface="+mj-lt"/>
              </a:rPr>
              <a:t> de pesos) 2014 - 2020</a:t>
            </a:r>
          </a:p>
        </c:rich>
      </c:tx>
      <c:layout>
        <c:manualLayout>
          <c:xMode val="edge"/>
          <c:yMode val="edge"/>
          <c:x val="0.29739968059151711"/>
          <c:y val="6.82972207493730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5.939695045767115E-3"/>
          <c:y val="1.0717918043335099E-2"/>
          <c:w val="0.98812060990846573"/>
          <c:h val="0.919578819653447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07F34"/>
            </a:solidFill>
            <a:ln w="98425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4C78CA"/>
              </a:solidFill>
              <a:ln w="984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79-4F3C-9BEA-0E031CD0CE47}"/>
              </c:ext>
            </c:extLst>
          </c:dPt>
          <c:dPt>
            <c:idx val="3"/>
            <c:invertIfNegative val="0"/>
            <c:bubble3D val="0"/>
            <c:spPr>
              <a:solidFill>
                <a:srgbClr val="4C78CA"/>
              </a:solidFill>
              <a:ln w="984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E79-4F3C-9BEA-0E031CD0CE47}"/>
              </c:ext>
            </c:extLst>
          </c:dPt>
          <c:dPt>
            <c:idx val="5"/>
            <c:invertIfNegative val="0"/>
            <c:bubble3D val="0"/>
            <c:spPr>
              <a:solidFill>
                <a:srgbClr val="4C78CA"/>
              </a:solidFill>
              <a:ln w="984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E79-4F3C-9BEA-0E031CD0CE47}"/>
              </c:ext>
            </c:extLst>
          </c:dPt>
          <c:dPt>
            <c:idx val="7"/>
            <c:invertIfNegative val="0"/>
            <c:bubble3D val="0"/>
            <c:spPr>
              <a:solidFill>
                <a:srgbClr val="4C78CA"/>
              </a:solidFill>
              <a:ln w="984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E79-4F3C-9BEA-0E031CD0CE47}"/>
              </c:ext>
            </c:extLst>
          </c:dPt>
          <c:dPt>
            <c:idx val="9"/>
            <c:invertIfNegative val="0"/>
            <c:bubble3D val="0"/>
            <c:spPr>
              <a:solidFill>
                <a:srgbClr val="4C78CA"/>
              </a:solidFill>
              <a:ln w="984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E79-4F3C-9BEA-0E031CD0CE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ENF. HEMATOLÓGICA, HEMATOPOYETICA E INMUNOLOGICA</c:v>
                </c:pt>
                <c:pt idx="1">
                  <c:v>ENF. CONGENITAS/ ENF. GENETICAS</c:v>
                </c:pt>
                <c:pt idx="2">
                  <c:v>CÁNCER Y TUMORES</c:v>
                </c:pt>
                <c:pt idx="3">
                  <c:v>ENF. DEL SISTEMA NERVIOSO</c:v>
                </c:pt>
                <c:pt idx="4">
                  <c:v>HEMORRAGIA INTRACEREBRAL</c:v>
                </c:pt>
                <c:pt idx="5">
                  <c:v>ENF. DEL SISTEMA ENDOCRINO</c:v>
                </c:pt>
                <c:pt idx="6">
                  <c:v>ENF. RENAL</c:v>
                </c:pt>
                <c:pt idx="7">
                  <c:v>CODIGOS PARA SITUACIONES ESPECIALES </c:v>
                </c:pt>
                <c:pt idx="8">
                  <c:v>ACCIDENTE</c:v>
                </c:pt>
                <c:pt idx="9">
                  <c:v>OTROS PADECIMIENTOS</c:v>
                </c:pt>
              </c:strCache>
            </c:strRef>
          </c:cat>
          <c:val>
            <c:numRef>
              <c:f>Hoja1!$B$2:$B$11</c:f>
              <c:numCache>
                <c:formatCode>_-"$"* #,##0.0_-;\-"$"* #,##0.0_-;_-"$"* "-"??_-;_-@_-</c:formatCode>
                <c:ptCount val="10"/>
                <c:pt idx="0">
                  <c:v>4</c:v>
                </c:pt>
                <c:pt idx="1">
                  <c:v>2.6</c:v>
                </c:pt>
                <c:pt idx="2">
                  <c:v>2.6</c:v>
                </c:pt>
                <c:pt idx="3">
                  <c:v>2.6</c:v>
                </c:pt>
                <c:pt idx="4">
                  <c:v>2.5</c:v>
                </c:pt>
                <c:pt idx="5">
                  <c:v>2.2999999999999998</c:v>
                </c:pt>
                <c:pt idx="6">
                  <c:v>2.2999999999999998</c:v>
                </c:pt>
                <c:pt idx="7">
                  <c:v>2.2999999999999998</c:v>
                </c:pt>
                <c:pt idx="8">
                  <c:v>2.2000000000000002</c:v>
                </c:pt>
                <c:pt idx="9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3F-45B3-93CA-43D7E11056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"/>
        <c:axId val="54285023"/>
        <c:axId val="54269631"/>
      </c:barChart>
      <c:catAx>
        <c:axId val="54285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4269631"/>
        <c:crosses val="autoZero"/>
        <c:auto val="1"/>
        <c:lblAlgn val="ctr"/>
        <c:lblOffset val="100"/>
        <c:noMultiLvlLbl val="1"/>
      </c:catAx>
      <c:valAx>
        <c:axId val="5426963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$&quot;* #,##0.0_-;\-&quot;$&quot;* #,##0.0_-;_-&quot;$&quot;* &quot;-&quot;??_-;_-@_-" sourceLinked="1"/>
        <c:majorTickMark val="none"/>
        <c:minorTickMark val="none"/>
        <c:tickLblPos val="nextTo"/>
        <c:crossAx val="54285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6.2192200000000003E-2"/>
          <c:y val="3.1634000000000002E-2"/>
          <c:w val="0.90902099999999997"/>
          <c:h val="0.8464209999999999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Total RCS</c:v>
                </c:pt>
              </c:strCache>
            </c:strRef>
          </c:tx>
          <c:spPr>
            <a:solidFill>
              <a:srgbClr val="888888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Q2-2017</c:v>
                </c:pt>
                <c:pt idx="1">
                  <c:v>Q2-2018</c:v>
                </c:pt>
                <c:pt idx="2">
                  <c:v>Q2-2019</c:v>
                </c:pt>
                <c:pt idx="3">
                  <c:v>Q2-2020</c:v>
                </c:pt>
                <c:pt idx="4">
                  <c:v>Q2-2021</c:v>
                </c:pt>
                <c:pt idx="5">
                  <c:v>Q3-2021</c:v>
                </c:pt>
                <c:pt idx="6">
                  <c:v>Q4-2021</c:v>
                </c:pt>
                <c:pt idx="7">
                  <c:v>Q1-2022</c:v>
                </c:pt>
                <c:pt idx="8">
                  <c:v>Q2-2022</c:v>
                </c:pt>
                <c:pt idx="9">
                  <c:v>Q3-2022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50352.040591999998</c:v>
                </c:pt>
                <c:pt idx="1">
                  <c:v>55958.223535999998</c:v>
                </c:pt>
                <c:pt idx="2">
                  <c:v>40647.893631999999</c:v>
                </c:pt>
                <c:pt idx="3">
                  <c:v>42580.607070999999</c:v>
                </c:pt>
                <c:pt idx="4">
                  <c:v>40795</c:v>
                </c:pt>
                <c:pt idx="5">
                  <c:v>41580.708419000002</c:v>
                </c:pt>
                <c:pt idx="6">
                  <c:v>43667.398999999998</c:v>
                </c:pt>
                <c:pt idx="7">
                  <c:v>41715</c:v>
                </c:pt>
                <c:pt idx="8">
                  <c:v>42617</c:v>
                </c:pt>
                <c:pt idx="9">
                  <c:v>46500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6A-2F42-A184-FBA8D765D026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Fondos Propios Admisibles</c:v>
                </c:pt>
              </c:strCache>
            </c:strRef>
          </c:tx>
          <c:spPr>
            <a:solidFill>
              <a:srgbClr val="F07F34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Q2-2017</c:v>
                </c:pt>
                <c:pt idx="1">
                  <c:v>Q2-2018</c:v>
                </c:pt>
                <c:pt idx="2">
                  <c:v>Q2-2019</c:v>
                </c:pt>
                <c:pt idx="3">
                  <c:v>Q2-2020</c:v>
                </c:pt>
                <c:pt idx="4">
                  <c:v>Q2-2021</c:v>
                </c:pt>
                <c:pt idx="5">
                  <c:v>Q3-2021</c:v>
                </c:pt>
                <c:pt idx="6">
                  <c:v>Q4-2021</c:v>
                </c:pt>
                <c:pt idx="7">
                  <c:v>Q1-2022</c:v>
                </c:pt>
                <c:pt idx="8">
                  <c:v>Q2-2022</c:v>
                </c:pt>
                <c:pt idx="9">
                  <c:v>Q3-2022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  <c:pt idx="0">
                  <c:v>111214.832687</c:v>
                </c:pt>
                <c:pt idx="1">
                  <c:v>119103.163528</c:v>
                </c:pt>
                <c:pt idx="2">
                  <c:v>108822.15685499999</c:v>
                </c:pt>
                <c:pt idx="3">
                  <c:v>133023.899324</c:v>
                </c:pt>
                <c:pt idx="4">
                  <c:v>125895</c:v>
                </c:pt>
                <c:pt idx="5">
                  <c:v>126446.934962</c:v>
                </c:pt>
                <c:pt idx="6">
                  <c:v>122269.577512</c:v>
                </c:pt>
                <c:pt idx="7">
                  <c:v>118976</c:v>
                </c:pt>
                <c:pt idx="8">
                  <c:v>125867</c:v>
                </c:pt>
                <c:pt idx="9">
                  <c:v>135097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6A-2F42-A184-FBA8D765D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axId val="2094734552"/>
        <c:axId val="2094734553"/>
      </c:barChart>
      <c:lineChart>
        <c:grouping val="standard"/>
        <c:varyColors val="0"/>
        <c:ser>
          <c:idx val="0"/>
          <c:order val="2"/>
          <c:tx>
            <c:strRef>
              <c:f>Sheet1!$A$2</c:f>
              <c:strCache>
                <c:ptCount val="1"/>
                <c:pt idx="0">
                  <c:v>IS</c:v>
                </c:pt>
              </c:strCache>
            </c:strRef>
          </c:tx>
          <c:spPr>
            <a:ln w="38100" cap="rnd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diamond"/>
            <c:size val="11"/>
            <c:spPr>
              <a:solidFill>
                <a:srgbClr val="00A2FF"/>
              </a:solidFill>
              <a:ln w="9525" cap="flat">
                <a:solidFill>
                  <a:srgbClr val="00A2FF"/>
                </a:solidFill>
                <a:prstDash val="solid"/>
                <a:round/>
              </a:ln>
              <a:effectLst/>
            </c:spPr>
          </c:marker>
          <c:dLbls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16A-2F42-A184-FBA8D765D026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 i="0" u="none" strike="noStrike">
                    <a:solidFill>
                      <a:schemeClr val="bg2"/>
                    </a:solidFill>
                    <a:latin typeface="Avenir Next" panose="020B0503020202020204" pitchFamily="34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Q2-2017</c:v>
                </c:pt>
                <c:pt idx="1">
                  <c:v>Q2-2018</c:v>
                </c:pt>
                <c:pt idx="2">
                  <c:v>Q2-2019</c:v>
                </c:pt>
                <c:pt idx="3">
                  <c:v>Q2-2020</c:v>
                </c:pt>
                <c:pt idx="4">
                  <c:v>Q2-2021</c:v>
                </c:pt>
                <c:pt idx="5">
                  <c:v>Q3-2021</c:v>
                </c:pt>
                <c:pt idx="6">
                  <c:v>Q4-2021</c:v>
                </c:pt>
                <c:pt idx="7">
                  <c:v>Q1-2022</c:v>
                </c:pt>
                <c:pt idx="8">
                  <c:v>Q2-2022</c:v>
                </c:pt>
                <c:pt idx="9">
                  <c:v>Q3-2022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2.208745</c:v>
                </c:pt>
                <c:pt idx="1">
                  <c:v>2.1284299999999998</c:v>
                </c:pt>
                <c:pt idx="2">
                  <c:v>2.6771910000000001</c:v>
                </c:pt>
                <c:pt idx="3">
                  <c:v>3.1240489999999999</c:v>
                </c:pt>
                <c:pt idx="4">
                  <c:v>3.094455</c:v>
                </c:pt>
                <c:pt idx="5">
                  <c:v>3.0409999999999999</c:v>
                </c:pt>
                <c:pt idx="6">
                  <c:v>2.80002</c:v>
                </c:pt>
                <c:pt idx="7">
                  <c:v>2.9</c:v>
                </c:pt>
                <c:pt idx="8">
                  <c:v>3</c:v>
                </c:pt>
                <c:pt idx="9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6A-2F42-A184-FBA8D765D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734555"/>
        <c:axId val="2094734556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E7E7E7"/>
            </a:solidFill>
            <a:prstDash val="solid"/>
            <a:round/>
          </a:ln>
        </c:spPr>
        <c:txPr>
          <a:bodyPr rot="0"/>
          <a:lstStyle/>
          <a:p>
            <a:pPr>
              <a:defRPr sz="2000" b="1" i="0" u="none" strike="noStrike">
                <a:solidFill>
                  <a:srgbClr val="969696"/>
                </a:solidFill>
                <a:latin typeface="Avenir Next LT Pro"/>
              </a:defRPr>
            </a:pPr>
            <a:endParaRPr lang="es-MX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E7E7E7"/>
              </a:solidFill>
              <a:prstDash val="solid"/>
              <a:round/>
            </a:ln>
          </c:spPr>
        </c:majorGridlines>
        <c:numFmt formatCode="#,##0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2400" b="0" i="0" u="none" strike="noStrike">
                <a:solidFill>
                  <a:srgbClr val="969696"/>
                </a:solidFill>
                <a:latin typeface="Helvetica Neue"/>
              </a:defRPr>
            </a:pPr>
            <a:endParaRPr lang="es-MX"/>
          </a:p>
        </c:txPr>
        <c:crossAx val="2094734552"/>
        <c:crosses val="autoZero"/>
        <c:crossBetween val="between"/>
        <c:majorUnit val="35000"/>
        <c:minorUnit val="17500"/>
      </c:valAx>
      <c:catAx>
        <c:axId val="20947345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12700" cap="flat">
            <a:noFill/>
            <a:prstDash val="solid"/>
            <a:round/>
          </a:ln>
        </c:spPr>
        <c:crossAx val="2094734556"/>
        <c:crosses val="autoZero"/>
        <c:auto val="1"/>
        <c:lblAlgn val="ctr"/>
        <c:lblOffset val="100"/>
        <c:noMultiLvlLbl val="1"/>
      </c:catAx>
      <c:valAx>
        <c:axId val="2094734556"/>
        <c:scaling>
          <c:orientation val="minMax"/>
        </c:scaling>
        <c:delete val="0"/>
        <c:axPos val="r"/>
        <c:numFmt formatCode="0.0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969696"/>
                </a:solidFill>
                <a:latin typeface="Helvetica Neue"/>
              </a:defRPr>
            </a:pPr>
            <a:endParaRPr lang="es-MX"/>
          </a:p>
        </c:txPr>
        <c:crossAx val="2094734555"/>
        <c:crosses val="max"/>
        <c:crossBetween val="between"/>
        <c:majorUnit val="0.8"/>
        <c:minorUnit val="0.4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35309099999999999"/>
          <c:y val="0.958314"/>
          <c:w val="0.28685300000000002"/>
          <c:h val="4.16862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000" b="0" i="0" u="none" strike="noStrike">
              <a:solidFill>
                <a:srgbClr val="969696"/>
              </a:solidFill>
              <a:latin typeface="Helvetica Neue"/>
            </a:defRPr>
          </a:pPr>
          <a:endParaRPr lang="es-MX"/>
        </a:p>
      </c:txPr>
    </c:legend>
    <c:plotVisOnly val="1"/>
    <c:dispBlanksAs val="gap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/>
              <a:t>Prima </a:t>
            </a:r>
            <a:r>
              <a:rPr lang="en-US" sz="4000" dirty="0" err="1"/>
              <a:t>directa</a:t>
            </a:r>
            <a:r>
              <a:rPr lang="en-US" sz="4000" dirty="0"/>
              <a:t> y </a:t>
            </a:r>
            <a:r>
              <a:rPr lang="en-US" sz="4000" dirty="0" err="1"/>
              <a:t>su</a:t>
            </a:r>
            <a:r>
              <a:rPr lang="en-US" sz="4000" dirty="0"/>
              <a:t> </a:t>
            </a:r>
            <a:r>
              <a:rPr lang="en-US" sz="4000" dirty="0" err="1"/>
              <a:t>variación</a:t>
            </a:r>
            <a:endParaRPr lang="en-US" sz="4000" dirty="0"/>
          </a:p>
          <a:p>
            <a:pPr>
              <a:defRPr sz="4000"/>
            </a:pPr>
            <a:r>
              <a:rPr lang="en-US" sz="4000" dirty="0" err="1"/>
              <a:t>Gastos</a:t>
            </a:r>
            <a:r>
              <a:rPr lang="en-US" sz="4000" dirty="0"/>
              <a:t> </a:t>
            </a:r>
            <a:r>
              <a:rPr lang="en-US" sz="4000" dirty="0" err="1"/>
              <a:t>médicos</a:t>
            </a:r>
            <a:r>
              <a:rPr lang="en-US" sz="4000" baseline="0" dirty="0"/>
              <a:t> </a:t>
            </a:r>
            <a:r>
              <a:rPr lang="en-US" sz="4000" baseline="0" dirty="0" err="1"/>
              <a:t>mayores</a:t>
            </a:r>
            <a:r>
              <a:rPr lang="en-US" sz="4000" baseline="0" dirty="0"/>
              <a:t> (</a:t>
            </a:r>
            <a:r>
              <a:rPr lang="en-US" sz="4000" baseline="0" dirty="0" err="1"/>
              <a:t>Cifras</a:t>
            </a:r>
            <a:r>
              <a:rPr lang="en-US" sz="4000" baseline="0" dirty="0"/>
              <a:t> </a:t>
            </a:r>
            <a:r>
              <a:rPr lang="en-US" sz="4000" baseline="0" dirty="0" err="1"/>
              <a:t>en</a:t>
            </a:r>
            <a:r>
              <a:rPr lang="en-US" sz="4000" baseline="0" dirty="0"/>
              <a:t> miles de </a:t>
            </a:r>
            <a:r>
              <a:rPr lang="en-US" sz="4000" baseline="0" dirty="0" err="1"/>
              <a:t>millones</a:t>
            </a:r>
            <a:r>
              <a:rPr lang="en-US" sz="4000" baseline="0" dirty="0"/>
              <a:t> de pesos)</a:t>
            </a:r>
            <a:endParaRPr lang="en-US" sz="4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Gastos Medicos</c:v>
                </c:pt>
              </c:strCache>
            </c:strRef>
          </c:tx>
          <c:spPr>
            <a:solidFill>
              <a:srgbClr val="D0712E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A7F-4CB8-8679-72348375D8A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A7F-4CB8-8679-72348375D8A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A7F-4CB8-8679-72348375D8A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A7F-4CB8-8679-72348375D8A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A7F-4CB8-8679-72348375D8A9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A7F-4CB8-8679-72348375D8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Hoja1!$A$12:$A$24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*2022</c:v>
                </c:pt>
              </c:strCache>
            </c:strRef>
          </c:cat>
          <c:val>
            <c:numRef>
              <c:f>Hoja1!$B$12:$B$24</c:f>
              <c:numCache>
                <c:formatCode>_-* #,##0.0_-;\-* #,##0.0_-;_-* "-"??_-;_-@_-</c:formatCode>
                <c:ptCount val="13"/>
                <c:pt idx="0">
                  <c:v>32.6</c:v>
                </c:pt>
                <c:pt idx="1">
                  <c:v>36.299999999999997</c:v>
                </c:pt>
                <c:pt idx="2">
                  <c:v>39.6</c:v>
                </c:pt>
                <c:pt idx="3">
                  <c:v>44</c:v>
                </c:pt>
                <c:pt idx="4">
                  <c:v>49.6</c:v>
                </c:pt>
                <c:pt idx="5">
                  <c:v>52.2</c:v>
                </c:pt>
                <c:pt idx="6">
                  <c:v>61.3</c:v>
                </c:pt>
                <c:pt idx="7">
                  <c:v>69.099999999999994</c:v>
                </c:pt>
                <c:pt idx="8">
                  <c:v>77.400000000000006</c:v>
                </c:pt>
                <c:pt idx="9">
                  <c:v>83.6</c:v>
                </c:pt>
                <c:pt idx="10">
                  <c:v>93.9</c:v>
                </c:pt>
                <c:pt idx="11">
                  <c:v>106.7</c:v>
                </c:pt>
                <c:pt idx="12">
                  <c:v>119.2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7F-4CB8-8679-72348375D8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-27"/>
        <c:axId val="2067068864"/>
        <c:axId val="2067070944"/>
      </c:barChart>
      <c:catAx>
        <c:axId val="206706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67070944"/>
        <c:crosses val="autoZero"/>
        <c:auto val="1"/>
        <c:lblAlgn val="ctr"/>
        <c:lblOffset val="100"/>
        <c:noMultiLvlLbl val="0"/>
      </c:catAx>
      <c:valAx>
        <c:axId val="2067070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2067068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4000" dirty="0"/>
              <a:t>Porcentaje</a:t>
            </a:r>
            <a:r>
              <a:rPr lang="es-ES" sz="4000" baseline="0" dirty="0"/>
              <a:t> de primas por ramo </a:t>
            </a:r>
            <a:endParaRPr lang="es-MX" sz="4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9CF-4A0B-A4EE-69EB5A0B573C}"/>
              </c:ext>
            </c:extLst>
          </c:dPt>
          <c:dPt>
            <c:idx val="1"/>
            <c:bubble3D val="0"/>
            <c:spPr>
              <a:solidFill>
                <a:srgbClr val="D0712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CF-4A0B-A4EE-69EB5A0B57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93-4D4D-A5CA-927D703896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93-4D4D-A5CA-927D7038960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CF-4A0B-A4EE-69EB5A0B573C}"/>
                </c:ext>
              </c:extLst>
            </c:dLbl>
            <c:dLbl>
              <c:idx val="1"/>
              <c:layout>
                <c:manualLayout>
                  <c:x val="0.12231194074178917"/>
                  <c:y val="-8.879855567818234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CF-4A0B-A4EE-69EB5A0B57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Ramo</c:v>
                </c:pt>
                <c:pt idx="1">
                  <c:v>GM</c:v>
                </c:pt>
                <c:pt idx="2">
                  <c:v>AP</c:v>
                </c:pt>
                <c:pt idx="3">
                  <c:v>Salud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0.92960799962692464</c:v>
                </c:pt>
                <c:pt idx="2">
                  <c:v>4.3858367052571186E-2</c:v>
                </c:pt>
                <c:pt idx="3">
                  <c:v>2.6533633320504152E-2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CF-4A0B-A4EE-69EB5A0B573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4000" dirty="0"/>
              <a:t>Gastos Médicos</a:t>
            </a:r>
            <a:endParaRPr lang="es-MX" sz="4000" dirty="0"/>
          </a:p>
        </c:rich>
      </c:tx>
      <c:layout>
        <c:manualLayout>
          <c:xMode val="edge"/>
          <c:yMode val="edge"/>
          <c:x val="0.2842234949579019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CE-4D8E-9D36-A1BADD831654}"/>
              </c:ext>
            </c:extLst>
          </c:dPt>
          <c:dPt>
            <c:idx val="1"/>
            <c:bubble3D val="0"/>
            <c:spPr>
              <a:solidFill>
                <a:srgbClr val="D0712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CE-4D8E-9D36-A1BADD83165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CE-4D8E-9D36-A1BADD8316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ACE-4D8E-9D36-A1BADD83165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CE-4D8E-9D36-A1BADD831654}"/>
                </c:ext>
              </c:extLst>
            </c:dLbl>
            <c:dLbl>
              <c:idx val="1"/>
              <c:layout>
                <c:manualLayout>
                  <c:x val="-0.21874642647306217"/>
                  <c:y val="-6.244702118453696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CE-4D8E-9D36-A1BADD831654}"/>
                </c:ext>
              </c:extLst>
            </c:dLbl>
            <c:dLbl>
              <c:idx val="2"/>
              <c:layout>
                <c:manualLayout>
                  <c:x val="0.20621869191960365"/>
                  <c:y val="2.08127979563527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CE-4D8E-9D36-A1BADD8316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1">
                  <c:v>Individual</c:v>
                </c:pt>
                <c:pt idx="2">
                  <c:v>Colectivo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 formatCode="General">
                  <c:v>0</c:v>
                </c:pt>
                <c:pt idx="1">
                  <c:v>0.53000896415254239</c:v>
                </c:pt>
                <c:pt idx="2">
                  <c:v>0.46999103584745761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CE-4D8E-9D36-A1BADD83165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0199679049037877"/>
          <c:y val="0.51866820963665361"/>
          <c:w val="0.21780363294659752"/>
          <c:h val="0.139352986285189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4000" dirty="0"/>
              <a:t>AP</a:t>
            </a:r>
            <a:endParaRPr lang="es-MX" sz="4000" dirty="0"/>
          </a:p>
        </c:rich>
      </c:tx>
      <c:layout>
        <c:manualLayout>
          <c:xMode val="edge"/>
          <c:yMode val="edge"/>
          <c:x val="0.3487666305943429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9CF-4A0B-A4EE-69EB5A0B573C}"/>
              </c:ext>
            </c:extLst>
          </c:dPt>
          <c:dPt>
            <c:idx val="1"/>
            <c:bubble3D val="0"/>
            <c:spPr>
              <a:solidFill>
                <a:srgbClr val="D0712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CF-4A0B-A4EE-69EB5A0B573C}"/>
              </c:ext>
            </c:extLst>
          </c:dPt>
          <c:dPt>
            <c:idx val="2"/>
            <c:bubble3D val="0"/>
            <c:spPr>
              <a:solidFill>
                <a:srgbClr val="4C78C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D729-4DF9-9E67-4930B1139FC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D8E-41C4-A6D9-15E09663BB4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CF-4A0B-A4EE-69EB5A0B573C}"/>
                </c:ext>
              </c:extLst>
            </c:dLbl>
            <c:dLbl>
              <c:idx val="1"/>
              <c:layout>
                <c:manualLayout>
                  <c:x val="-0.21073776164160127"/>
                  <c:y val="-0.1134922087309793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CF-4A0B-A4EE-69EB5A0B573C}"/>
                </c:ext>
              </c:extLst>
            </c:dLbl>
            <c:dLbl>
              <c:idx val="2"/>
              <c:layout>
                <c:manualLayout>
                  <c:x val="0.15197192126376791"/>
                  <c:y val="3.56180631170566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29-4DF9-9E67-4930B1139F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3"/>
                <c:pt idx="0">
                  <c:v>Ramo</c:v>
                </c:pt>
                <c:pt idx="1">
                  <c:v>Individual</c:v>
                </c:pt>
                <c:pt idx="2">
                  <c:v>Colectivo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0.6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CF-4A0B-A4EE-69EB5A0B573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5855348384852339"/>
          <c:y val="0.4045069723393937"/>
          <c:w val="0.23812708406535812"/>
          <c:h val="0.14594904336209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4000" dirty="0"/>
              <a:t>Salud</a:t>
            </a:r>
            <a:endParaRPr lang="es-MX" sz="4000" dirty="0"/>
          </a:p>
        </c:rich>
      </c:tx>
      <c:layout>
        <c:manualLayout>
          <c:xMode val="edge"/>
          <c:yMode val="edge"/>
          <c:x val="0.3733821069255124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CE-4D8E-9D36-A1BADD831654}"/>
              </c:ext>
            </c:extLst>
          </c:dPt>
          <c:dPt>
            <c:idx val="1"/>
            <c:bubble3D val="0"/>
            <c:spPr>
              <a:solidFill>
                <a:srgbClr val="D0712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CE-4D8E-9D36-A1BADD83165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CE-4D8E-9D36-A1BADD8316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ACE-4D8E-9D36-A1BADD83165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CE-4D8E-9D36-A1BADD831654}"/>
                </c:ext>
              </c:extLst>
            </c:dLbl>
            <c:dLbl>
              <c:idx val="1"/>
              <c:layout>
                <c:manualLayout>
                  <c:x val="-0.21874642647306217"/>
                  <c:y val="-6.244702118453696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CE-4D8E-9D36-A1BADD831654}"/>
                </c:ext>
              </c:extLst>
            </c:dLbl>
            <c:dLbl>
              <c:idx val="2"/>
              <c:layout>
                <c:manualLayout>
                  <c:x val="0.20621869191960365"/>
                  <c:y val="2.08127979563527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CE-4D8E-9D36-A1BADD8316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1">
                  <c:v>Individual</c:v>
                </c:pt>
                <c:pt idx="2">
                  <c:v>Colectivo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 formatCode="General">
                  <c:v>0</c:v>
                </c:pt>
                <c:pt idx="1">
                  <c:v>0.6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CE-4D8E-9D36-A1BADD83165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0199679049037877"/>
          <c:y val="0.51866820963665361"/>
          <c:w val="0.21780363294659752"/>
          <c:h val="0.139352986285189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s-MX" sz="4000" noProof="0" dirty="0">
                <a:latin typeface="+mj-lt"/>
              </a:rPr>
              <a:t>Pago por año</a:t>
            </a:r>
            <a:r>
              <a:rPr lang="es-MX" sz="4000" baseline="0" noProof="0" dirty="0">
                <a:latin typeface="+mj-lt"/>
              </a:rPr>
              <a:t> (Miles de m</a:t>
            </a:r>
            <a:r>
              <a:rPr lang="es-MX" sz="4000" noProof="0" dirty="0">
                <a:latin typeface="+mj-lt"/>
              </a:rPr>
              <a:t>illones de pesos)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88900" cap="rnd">
              <a:solidFill>
                <a:srgbClr val="F07F34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0">
                <a:solidFill>
                  <a:srgbClr val="002060"/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-4.0813148304501563E-2"/>
                  <c:y val="-4.7454371294881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6F-4C71-87B9-816EFC6991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Hoja1!$B$2:$B$14</c:f>
              <c:numCache>
                <c:formatCode>_-"$"* #,##0.0_-;\-"$"* #,##0.0_-;_-"$"* "-"??_-;_-@_-</c:formatCode>
                <c:ptCount val="13"/>
                <c:pt idx="0">
                  <c:v>23.6</c:v>
                </c:pt>
                <c:pt idx="1">
                  <c:v>26.7</c:v>
                </c:pt>
                <c:pt idx="2">
                  <c:v>29.7</c:v>
                </c:pt>
                <c:pt idx="3">
                  <c:v>33.1</c:v>
                </c:pt>
                <c:pt idx="4">
                  <c:v>35.200000000000003</c:v>
                </c:pt>
                <c:pt idx="5">
                  <c:v>39.6</c:v>
                </c:pt>
                <c:pt idx="6">
                  <c:v>44.5</c:v>
                </c:pt>
                <c:pt idx="7">
                  <c:v>49</c:v>
                </c:pt>
                <c:pt idx="8">
                  <c:v>54</c:v>
                </c:pt>
                <c:pt idx="9">
                  <c:v>58.8</c:v>
                </c:pt>
                <c:pt idx="10">
                  <c:v>66.7</c:v>
                </c:pt>
                <c:pt idx="11">
                  <c:v>83.7</c:v>
                </c:pt>
                <c:pt idx="12">
                  <c:v>89.8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4B-41D0-B0AD-AC9B8F14A19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50882176"/>
        <c:axId val="550883008"/>
      </c:lineChart>
      <c:catAx>
        <c:axId val="55088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50883008"/>
        <c:crosses val="autoZero"/>
        <c:auto val="1"/>
        <c:lblAlgn val="ctr"/>
        <c:lblOffset val="100"/>
        <c:noMultiLvlLbl val="1"/>
      </c:catAx>
      <c:valAx>
        <c:axId val="55088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$&quot;* #,##0.0_-;\-&quot;$&quot;* #,##0.0_-;_-&quot;$&quot;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MX"/>
          </a:p>
        </c:txPr>
        <c:crossAx val="5508821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4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s-MX" sz="4400" noProof="0" dirty="0">
                <a:latin typeface="+mj-lt"/>
              </a:rPr>
              <a:t>Costo medio por año</a:t>
            </a:r>
          </a:p>
        </c:rich>
      </c:tx>
      <c:layout>
        <c:manualLayout>
          <c:xMode val="edge"/>
          <c:yMode val="edge"/>
          <c:x val="0.36270728848664663"/>
          <c:y val="8.59947388373637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4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7.1588443448083239E-2"/>
          <c:y val="8.9299825870810728E-2"/>
          <c:w val="0.92141039731091023"/>
          <c:h val="0.85475384784700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 Costo Medio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27-417B-A972-B6E4884D02A5}"/>
              </c:ext>
            </c:extLst>
          </c:dPt>
          <c:dPt>
            <c:idx val="1"/>
            <c:invertIfNegative val="0"/>
            <c:bubble3D val="0"/>
            <c:spPr>
              <a:solidFill>
                <a:srgbClr val="F07F3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227-417B-A972-B6E4884D02A5}"/>
              </c:ext>
            </c:extLst>
          </c:dPt>
          <c:dPt>
            <c:idx val="2"/>
            <c:invertIfNegative val="0"/>
            <c:bubble3D val="0"/>
            <c:spPr>
              <a:solidFill>
                <a:srgbClr val="4C78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227-417B-A972-B6E4884D02A5}"/>
              </c:ext>
            </c:extLst>
          </c:dPt>
          <c:dPt>
            <c:idx val="3"/>
            <c:invertIfNegative val="0"/>
            <c:bubble3D val="0"/>
            <c:spPr>
              <a:solidFill>
                <a:srgbClr val="F07F3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227-417B-A972-B6E4884D02A5}"/>
              </c:ext>
            </c:extLst>
          </c:dPt>
          <c:dPt>
            <c:idx val="4"/>
            <c:invertIfNegative val="0"/>
            <c:bubble3D val="0"/>
            <c:spPr>
              <a:solidFill>
                <a:srgbClr val="4C78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227-417B-A972-B6E4884D02A5}"/>
              </c:ext>
            </c:extLst>
          </c:dPt>
          <c:dPt>
            <c:idx val="5"/>
            <c:invertIfNegative val="0"/>
            <c:bubble3D val="0"/>
            <c:spPr>
              <a:solidFill>
                <a:srgbClr val="F07F3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227-417B-A972-B6E4884D02A5}"/>
              </c:ext>
            </c:extLst>
          </c:dPt>
          <c:dPt>
            <c:idx val="6"/>
            <c:invertIfNegative val="0"/>
            <c:bubble3D val="0"/>
            <c:spPr>
              <a:solidFill>
                <a:srgbClr val="4C78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227-417B-A972-B6E4884D02A5}"/>
              </c:ext>
            </c:extLst>
          </c:dPt>
          <c:dPt>
            <c:idx val="7"/>
            <c:invertIfNegative val="0"/>
            <c:bubble3D val="0"/>
            <c:spPr>
              <a:solidFill>
                <a:srgbClr val="F07F3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182-4E4C-A94F-E80193AD2EFA}"/>
              </c:ext>
            </c:extLst>
          </c:dPt>
          <c:dPt>
            <c:idx val="8"/>
            <c:invertIfNegative val="0"/>
            <c:bubble3D val="0"/>
            <c:spPr>
              <a:solidFill>
                <a:srgbClr val="4C78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182-4E4C-A94F-E80193AD2EFA}"/>
              </c:ext>
            </c:extLst>
          </c:dPt>
          <c:dPt>
            <c:idx val="9"/>
            <c:invertIfNegative val="0"/>
            <c:bubble3D val="0"/>
            <c:spPr>
              <a:solidFill>
                <a:srgbClr val="F07F3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A182-4E4C-A94F-E80193AD2EFA}"/>
              </c:ext>
            </c:extLst>
          </c:dPt>
          <c:dPt>
            <c:idx val="10"/>
            <c:invertIfNegative val="0"/>
            <c:bubble3D val="0"/>
            <c:spPr>
              <a:solidFill>
                <a:srgbClr val="4C78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182-4E4C-A94F-E80193AD2EFA}"/>
              </c:ext>
            </c:extLst>
          </c:dPt>
          <c:dPt>
            <c:idx val="11"/>
            <c:invertIfNegative val="0"/>
            <c:bubble3D val="0"/>
            <c:spPr>
              <a:solidFill>
                <a:srgbClr val="F07F3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A182-4E4C-A94F-E80193AD2EFA}"/>
              </c:ext>
            </c:extLst>
          </c:dPt>
          <c:dPt>
            <c:idx val="12"/>
            <c:invertIfNegative val="0"/>
            <c:bubble3D val="0"/>
            <c:spPr>
              <a:solidFill>
                <a:srgbClr val="4C78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182-4E4C-A94F-E80193AD2EFA}"/>
              </c:ext>
            </c:extLst>
          </c:dPt>
          <c:dPt>
            <c:idx val="13"/>
            <c:invertIfNegative val="0"/>
            <c:bubble3D val="0"/>
            <c:spPr>
              <a:solidFill>
                <a:srgbClr val="F07F3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A182-4E4C-A94F-E80193AD2EFA}"/>
              </c:ext>
            </c:extLst>
          </c:dPt>
          <c:dPt>
            <c:idx val="14"/>
            <c:invertIfNegative val="0"/>
            <c:bubble3D val="0"/>
            <c:spPr>
              <a:solidFill>
                <a:srgbClr val="4C78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182-4E4C-A94F-E80193AD2EFA}"/>
              </c:ext>
            </c:extLst>
          </c:dPt>
          <c:dPt>
            <c:idx val="15"/>
            <c:invertIfNegative val="0"/>
            <c:bubble3D val="0"/>
            <c:spPr>
              <a:solidFill>
                <a:srgbClr val="F07F3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A182-4E4C-A94F-E80193AD2EFA}"/>
              </c:ext>
            </c:extLst>
          </c:dPt>
          <c:dPt>
            <c:idx val="16"/>
            <c:invertIfNegative val="0"/>
            <c:bubble3D val="0"/>
            <c:spPr>
              <a:solidFill>
                <a:srgbClr val="4C78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182-4E4C-A94F-E80193AD2E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Hoja1!$A$2:$A$27</c:f>
              <c:numCache>
                <c:formatCode>General</c:formatCode>
                <c:ptCount val="2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Hoja1!$B$2:$B$10</c:f>
              <c:numCache>
                <c:formatCode>_-"$"* #,##0.0_-;\-"$"* #,##0.0_-;_-"$"* "-"??_-;_-@_-</c:formatCode>
                <c:ptCount val="9"/>
                <c:pt idx="0">
                  <c:v>34243.599999999999</c:v>
                </c:pt>
                <c:pt idx="1">
                  <c:v>41470.800000000003</c:v>
                </c:pt>
                <c:pt idx="2">
                  <c:v>51509.479148048798</c:v>
                </c:pt>
                <c:pt idx="3">
                  <c:v>60670.046571242798</c:v>
                </c:pt>
                <c:pt idx="4">
                  <c:v>64273.769330512499</c:v>
                </c:pt>
                <c:pt idx="5">
                  <c:v>71164.807019521293</c:v>
                </c:pt>
                <c:pt idx="6">
                  <c:v>81732.924673961897</c:v>
                </c:pt>
                <c:pt idx="7">
                  <c:v>103229.91158796199</c:v>
                </c:pt>
                <c:pt idx="8">
                  <c:v>124284.6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27-417B-A972-B6E4884D02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2"/>
        <c:overlap val="70"/>
        <c:axId val="1091331504"/>
        <c:axId val="1091331088"/>
      </c:barChart>
      <c:catAx>
        <c:axId val="109133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91331088"/>
        <c:crosses val="autoZero"/>
        <c:auto val="1"/>
        <c:lblAlgn val="ctr"/>
        <c:lblOffset val="100"/>
        <c:noMultiLvlLbl val="1"/>
      </c:catAx>
      <c:valAx>
        <c:axId val="109133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$&quot;* #,##0.0_-;\-&quot;$&quot;* #,##0.0_-;_-&quot;$&quot;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9133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sz="3600" dirty="0">
                <a:latin typeface="+mj-lt"/>
              </a:rPr>
              <a:t>Monto total</a:t>
            </a:r>
            <a:r>
              <a:rPr lang="en-US" sz="3600" baseline="0" dirty="0">
                <a:latin typeface="+mj-lt"/>
              </a:rPr>
              <a:t> </a:t>
            </a:r>
            <a:r>
              <a:rPr lang="en-US" sz="3600" baseline="0" dirty="0" err="1">
                <a:latin typeface="+mj-lt"/>
              </a:rPr>
              <a:t>pagados</a:t>
            </a:r>
            <a:r>
              <a:rPr lang="en-US" sz="3600" baseline="0" dirty="0">
                <a:latin typeface="+mj-lt"/>
              </a:rPr>
              <a:t> </a:t>
            </a:r>
            <a:r>
              <a:rPr lang="en-US" sz="3600" baseline="0" dirty="0" err="1">
                <a:latin typeface="+mj-lt"/>
              </a:rPr>
              <a:t>en</a:t>
            </a:r>
            <a:r>
              <a:rPr lang="en-US" sz="3600" baseline="0" dirty="0">
                <a:latin typeface="+mj-lt"/>
              </a:rPr>
              <a:t> </a:t>
            </a:r>
            <a:r>
              <a:rPr lang="en-US" sz="3600" baseline="0" dirty="0" err="1">
                <a:latin typeface="+mj-lt"/>
              </a:rPr>
              <a:t>padecimientos</a:t>
            </a:r>
            <a:r>
              <a:rPr lang="en-US" sz="3600" baseline="0" dirty="0">
                <a:latin typeface="+mj-lt"/>
              </a:rPr>
              <a:t> </a:t>
            </a:r>
            <a:r>
              <a:rPr lang="en-US" sz="3600" baseline="0" dirty="0" err="1">
                <a:latin typeface="+mj-lt"/>
              </a:rPr>
              <a:t>más</a:t>
            </a:r>
            <a:r>
              <a:rPr lang="en-US" sz="3600" baseline="0" dirty="0">
                <a:latin typeface="+mj-lt"/>
              </a:rPr>
              <a:t> </a:t>
            </a:r>
            <a:r>
              <a:rPr lang="en-US" sz="3600" baseline="0" dirty="0" err="1">
                <a:latin typeface="+mj-lt"/>
              </a:rPr>
              <a:t>frecuentes</a:t>
            </a:r>
            <a:endParaRPr lang="en-US" sz="3600" baseline="0" dirty="0">
              <a:latin typeface="+mj-lt"/>
            </a:endParaRPr>
          </a:p>
          <a:p>
            <a:pPr>
              <a:defRPr sz="3600">
                <a:latin typeface="+mj-lt"/>
              </a:defRPr>
            </a:pPr>
            <a:r>
              <a:rPr lang="en-US" sz="3600" baseline="0" dirty="0">
                <a:latin typeface="+mj-lt"/>
              </a:rPr>
              <a:t>(</a:t>
            </a:r>
            <a:r>
              <a:rPr lang="en-US" sz="3600" baseline="0" dirty="0" err="1">
                <a:latin typeface="+mj-lt"/>
              </a:rPr>
              <a:t>Cifras</a:t>
            </a:r>
            <a:r>
              <a:rPr lang="en-US" sz="3600" baseline="0" dirty="0">
                <a:latin typeface="+mj-lt"/>
              </a:rPr>
              <a:t> </a:t>
            </a:r>
            <a:r>
              <a:rPr lang="en-US" sz="3600" baseline="0" dirty="0" err="1">
                <a:latin typeface="+mj-lt"/>
              </a:rPr>
              <a:t>en</a:t>
            </a:r>
            <a:r>
              <a:rPr lang="en-US" sz="3600" baseline="0" dirty="0">
                <a:latin typeface="+mj-lt"/>
              </a:rPr>
              <a:t> miles de </a:t>
            </a:r>
            <a:r>
              <a:rPr lang="en-US" sz="3600" baseline="0" dirty="0" err="1">
                <a:latin typeface="+mj-lt"/>
              </a:rPr>
              <a:t>millones</a:t>
            </a:r>
            <a:r>
              <a:rPr lang="en-US" sz="3600" baseline="0" dirty="0">
                <a:latin typeface="+mj-lt"/>
              </a:rPr>
              <a:t> de pesos) 2014 - 2020</a:t>
            </a:r>
          </a:p>
        </c:rich>
      </c:tx>
      <c:layout>
        <c:manualLayout>
          <c:xMode val="edge"/>
          <c:yMode val="edge"/>
          <c:x val="0.29739968059151711"/>
          <c:y val="0.184522315708832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5.939695045767115E-3"/>
          <c:y val="1.0717918043335099E-2"/>
          <c:w val="0.98812060990846573"/>
          <c:h val="0.919578819653447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07F34"/>
            </a:solidFill>
            <a:ln w="98425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4C78CA"/>
              </a:solidFill>
              <a:ln w="984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79-4F3C-9BEA-0E031CD0CE47}"/>
              </c:ext>
            </c:extLst>
          </c:dPt>
          <c:dPt>
            <c:idx val="3"/>
            <c:invertIfNegative val="0"/>
            <c:bubble3D val="0"/>
            <c:spPr>
              <a:solidFill>
                <a:srgbClr val="4C78CA"/>
              </a:solidFill>
              <a:ln w="984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E79-4F3C-9BEA-0E031CD0CE47}"/>
              </c:ext>
            </c:extLst>
          </c:dPt>
          <c:dPt>
            <c:idx val="5"/>
            <c:invertIfNegative val="0"/>
            <c:bubble3D val="0"/>
            <c:spPr>
              <a:solidFill>
                <a:srgbClr val="4C78CA"/>
              </a:solidFill>
              <a:ln w="984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E79-4F3C-9BEA-0E031CD0CE47}"/>
              </c:ext>
            </c:extLst>
          </c:dPt>
          <c:dPt>
            <c:idx val="7"/>
            <c:invertIfNegative val="0"/>
            <c:bubble3D val="0"/>
            <c:spPr>
              <a:solidFill>
                <a:srgbClr val="4C78CA"/>
              </a:solidFill>
              <a:ln w="984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E79-4F3C-9BEA-0E031CD0CE47}"/>
              </c:ext>
            </c:extLst>
          </c:dPt>
          <c:dPt>
            <c:idx val="9"/>
            <c:invertIfNegative val="0"/>
            <c:bubble3D val="0"/>
            <c:spPr>
              <a:solidFill>
                <a:srgbClr val="4C78CA"/>
              </a:solidFill>
              <a:ln w="984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E79-4F3C-9BEA-0E031CD0CE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CÁNCER Y TUMORES</c:v>
                </c:pt>
                <c:pt idx="1">
                  <c:v>OTROS PADECIMIENTOS</c:v>
                </c:pt>
                <c:pt idx="2">
                  <c:v>ENF. DEL SISTEMA NERVIOSO</c:v>
                </c:pt>
                <c:pt idx="3">
                  <c:v>ENF. DEL SISTEMA CARDIOVASCULAR</c:v>
                </c:pt>
                <c:pt idx="4">
                  <c:v>ENF. DEL SISTEMA OSTEOMUSCULAR</c:v>
                </c:pt>
                <c:pt idx="5">
                  <c:v>ENF. DEL SISTEMA DIGESTIVO</c:v>
                </c:pt>
                <c:pt idx="6">
                  <c:v>ACCIDENTE</c:v>
                </c:pt>
                <c:pt idx="7">
                  <c:v>ENF. DEL SISTEMA RESPIRATORIO</c:v>
                </c:pt>
                <c:pt idx="8">
                  <c:v>ENF. DEL SISTEMA ENDOCRINO</c:v>
                </c:pt>
                <c:pt idx="9">
                  <c:v>ENF. RENAL</c:v>
                </c:pt>
              </c:strCache>
            </c:strRef>
          </c:cat>
          <c:val>
            <c:numRef>
              <c:f>Hoja1!$B$2:$B$11</c:f>
              <c:numCache>
                <c:formatCode>_-"$"* #,##0.0_-;\-"$"* #,##0.0_-;_-"$"* "-"??_-;_-@_-</c:formatCode>
                <c:ptCount val="10"/>
                <c:pt idx="0">
                  <c:v>41.7</c:v>
                </c:pt>
                <c:pt idx="1">
                  <c:v>15</c:v>
                </c:pt>
                <c:pt idx="2">
                  <c:v>6.4</c:v>
                </c:pt>
                <c:pt idx="3">
                  <c:v>6.3</c:v>
                </c:pt>
                <c:pt idx="4">
                  <c:v>6.3</c:v>
                </c:pt>
                <c:pt idx="5">
                  <c:v>5.5</c:v>
                </c:pt>
                <c:pt idx="6">
                  <c:v>4.9000000000000004</c:v>
                </c:pt>
                <c:pt idx="7">
                  <c:v>4.3</c:v>
                </c:pt>
                <c:pt idx="8">
                  <c:v>2.7</c:v>
                </c:pt>
                <c:pt idx="9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3F-45B3-93CA-43D7E11056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"/>
        <c:axId val="54285023"/>
        <c:axId val="54269631"/>
      </c:barChart>
      <c:catAx>
        <c:axId val="54285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4269631"/>
        <c:crosses val="autoZero"/>
        <c:auto val="1"/>
        <c:lblAlgn val="ctr"/>
        <c:lblOffset val="100"/>
        <c:noMultiLvlLbl val="1"/>
      </c:catAx>
      <c:valAx>
        <c:axId val="5426963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$&quot;* #,##0.0_-;\-&quot;$&quot;* #,##0.0_-;_-&quot;$&quot;* &quot;-&quot;??_-;_-@_-" sourceLinked="1"/>
        <c:majorTickMark val="none"/>
        <c:minorTickMark val="none"/>
        <c:tickLblPos val="nextTo"/>
        <c:crossAx val="54285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9" name="Shape 48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j-lt"/>
        <a:ea typeface="+mj-ea"/>
        <a:cs typeface="+mj-cs"/>
        <a:sym typeface="Calibri"/>
      </a:defRPr>
    </a:lvl1pPr>
    <a:lvl2pPr indent="228600" defTabSz="1828800" latinLnBrk="0">
      <a:defRPr sz="2400">
        <a:latin typeface="+mj-lt"/>
        <a:ea typeface="+mj-ea"/>
        <a:cs typeface="+mj-cs"/>
        <a:sym typeface="Calibri"/>
      </a:defRPr>
    </a:lvl2pPr>
    <a:lvl3pPr indent="457200" defTabSz="1828800" latinLnBrk="0">
      <a:defRPr sz="2400">
        <a:latin typeface="+mj-lt"/>
        <a:ea typeface="+mj-ea"/>
        <a:cs typeface="+mj-cs"/>
        <a:sym typeface="Calibri"/>
      </a:defRPr>
    </a:lvl3pPr>
    <a:lvl4pPr indent="685800" defTabSz="1828800" latinLnBrk="0">
      <a:defRPr sz="2400">
        <a:latin typeface="+mj-lt"/>
        <a:ea typeface="+mj-ea"/>
        <a:cs typeface="+mj-cs"/>
        <a:sym typeface="Calibri"/>
      </a:defRPr>
    </a:lvl4pPr>
    <a:lvl5pPr indent="914400" defTabSz="1828800" latinLnBrk="0">
      <a:defRPr sz="2400">
        <a:latin typeface="+mj-lt"/>
        <a:ea typeface="+mj-ea"/>
        <a:cs typeface="+mj-cs"/>
        <a:sym typeface="Calibri"/>
      </a:defRPr>
    </a:lvl5pPr>
    <a:lvl6pPr indent="1143000" defTabSz="1828800" latinLnBrk="0">
      <a:defRPr sz="2400">
        <a:latin typeface="+mj-lt"/>
        <a:ea typeface="+mj-ea"/>
        <a:cs typeface="+mj-cs"/>
        <a:sym typeface="Calibri"/>
      </a:defRPr>
    </a:lvl6pPr>
    <a:lvl7pPr indent="1371600" defTabSz="1828800" latinLnBrk="0">
      <a:defRPr sz="2400">
        <a:latin typeface="+mj-lt"/>
        <a:ea typeface="+mj-ea"/>
        <a:cs typeface="+mj-cs"/>
        <a:sym typeface="Calibri"/>
      </a:defRPr>
    </a:lvl7pPr>
    <a:lvl8pPr indent="1600200" defTabSz="1828800" latinLnBrk="0">
      <a:defRPr sz="2400">
        <a:latin typeface="+mj-lt"/>
        <a:ea typeface="+mj-ea"/>
        <a:cs typeface="+mj-cs"/>
        <a:sym typeface="Calibri"/>
      </a:defRPr>
    </a:lvl8pPr>
    <a:lvl9pPr indent="1828800" defTabSz="1828800" latinLnBrk="0">
      <a:defRPr sz="24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Se agregan en los mensajes cuántas empresas comercializan GMM de 2015 a 2022:</a:t>
            </a:r>
          </a:p>
          <a:p>
            <a:endParaRPr lang="es-ES" dirty="0"/>
          </a:p>
          <a:p>
            <a:r>
              <a:rPr lang="es-ES" dirty="0"/>
              <a:t>2015 =31</a:t>
            </a:r>
          </a:p>
          <a:p>
            <a:r>
              <a:rPr lang="es-ES" dirty="0"/>
              <a:t>2016 = 34</a:t>
            </a:r>
          </a:p>
          <a:p>
            <a:r>
              <a:rPr lang="es-ES" dirty="0"/>
              <a:t>2017 = 34</a:t>
            </a:r>
          </a:p>
          <a:p>
            <a:r>
              <a:rPr lang="es-ES" dirty="0"/>
              <a:t>2018 = 32</a:t>
            </a:r>
          </a:p>
          <a:p>
            <a:r>
              <a:rPr lang="es-ES" dirty="0"/>
              <a:t>2019 = 33</a:t>
            </a:r>
          </a:p>
          <a:p>
            <a:r>
              <a:rPr lang="es-ES" dirty="0"/>
              <a:t>2020 = 34</a:t>
            </a:r>
          </a:p>
          <a:p>
            <a:r>
              <a:rPr lang="es-ES" dirty="0"/>
              <a:t>2021 = 36</a:t>
            </a:r>
          </a:p>
          <a:p>
            <a:r>
              <a:rPr lang="es-ES" dirty="0"/>
              <a:t>2022 = 37</a:t>
            </a:r>
          </a:p>
        </p:txBody>
      </p:sp>
    </p:spTree>
    <p:extLst>
      <p:ext uri="{BB962C8B-B14F-4D97-AF65-F5344CB8AC3E}">
        <p14:creationId xmlns:p14="http://schemas.microsoft.com/office/powerpoint/2010/main" val="1375971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Monto de siniestro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72318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01675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49456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rtada">
    <p:bg>
      <p:bgPr>
        <a:gradFill flip="none" rotWithShape="1">
          <a:gsLst>
            <a:gs pos="0">
              <a:srgbClr val="FFFFFF"/>
            </a:gs>
            <a:gs pos="47000">
              <a:srgbClr val="FFFFFF">
                <a:alpha val="55000"/>
              </a:srgbClr>
            </a:gs>
            <a:gs pos="99000">
              <a:srgbClr val="D9D9D9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221200" y="2351309"/>
            <a:ext cx="5486400" cy="10021152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15" name="Texto del título"/>
          <p:cNvSpPr txBox="1">
            <a:spLocks noGrp="1"/>
          </p:cNvSpPr>
          <p:nvPr>
            <p:ph type="title"/>
          </p:nvPr>
        </p:nvSpPr>
        <p:spPr>
          <a:xfrm>
            <a:off x="1807434" y="7753194"/>
            <a:ext cx="15413767" cy="1390809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6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37147" y="10259483"/>
            <a:ext cx="15584053" cy="738665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  <a:lvl2pPr marL="838200" indent="-381000">
              <a:buSzPct val="100000"/>
              <a:buChar char="•"/>
              <a:defRPr sz="4000" b="1"/>
            </a:lvl2pPr>
            <a:lvl3pPr marL="1371600" indent="-457200">
              <a:buSzPct val="100000"/>
              <a:buChar char="•"/>
              <a:defRPr sz="4000" b="1"/>
            </a:lvl3pPr>
            <a:lvl4pPr marL="1879600" indent="-508000">
              <a:buSzPct val="100000"/>
              <a:buChar char="•"/>
              <a:defRPr sz="4000" b="1"/>
            </a:lvl4pPr>
            <a:lvl5pPr marL="2336800" indent="-508000">
              <a:buSzPct val="100000"/>
              <a:buChar char="•"/>
              <a:defRPr sz="40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17" name="Imagen 7" descr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854" y="12348289"/>
            <a:ext cx="20560147" cy="833157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461995"/>
            <a:ext cx="504548" cy="5511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rtada">
    <p:bg>
      <p:bgPr>
        <a:gradFill flip="none" rotWithShape="1">
          <a:gsLst>
            <a:gs pos="0">
              <a:srgbClr val="FFFFFF"/>
            </a:gs>
            <a:gs pos="47000">
              <a:srgbClr val="FFFFFF">
                <a:alpha val="55000"/>
              </a:srgbClr>
            </a:gs>
            <a:gs pos="99000">
              <a:srgbClr val="D9D9D9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221200" y="2351308"/>
            <a:ext cx="5486400" cy="10021155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141" name="Texto del título"/>
          <p:cNvSpPr txBox="1">
            <a:spLocks noGrp="1"/>
          </p:cNvSpPr>
          <p:nvPr>
            <p:ph type="title"/>
          </p:nvPr>
        </p:nvSpPr>
        <p:spPr>
          <a:xfrm>
            <a:off x="1807434" y="7753194"/>
            <a:ext cx="15413768" cy="1390811"/>
          </a:xfrm>
          <a:prstGeom prst="rect">
            <a:avLst/>
          </a:prstGeom>
        </p:spPr>
        <p:txBody>
          <a:bodyPr lIns="91437" tIns="91437" rIns="91437" bIns="91437"/>
          <a:lstStyle/>
          <a:p>
            <a:r>
              <a:t>Texto del título</a:t>
            </a:r>
          </a:p>
        </p:txBody>
      </p:sp>
      <p:sp>
        <p:nvSpPr>
          <p:cNvPr id="14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37146" y="10259482"/>
            <a:ext cx="15584054" cy="738667"/>
          </a:xfrm>
          <a:prstGeom prst="rect">
            <a:avLst/>
          </a:prstGeom>
        </p:spPr>
        <p:txBody>
          <a:bodyPr lIns="91437" tIns="91437" rIns="91437" bIns="91437"/>
          <a:lstStyle>
            <a:lvl1pPr>
              <a:defRPr sz="4000" b="1"/>
            </a:lvl1pPr>
            <a:lvl2pPr marL="838200" indent="-381000">
              <a:buSzPct val="100000"/>
              <a:buChar char="•"/>
              <a:defRPr sz="4000" b="1"/>
            </a:lvl2pPr>
            <a:lvl3pPr marL="1371600" indent="-457200">
              <a:buSzPct val="100000"/>
              <a:buChar char="•"/>
              <a:defRPr sz="4000" b="1"/>
            </a:lvl3pPr>
            <a:lvl4pPr marL="1879600" indent="-508000">
              <a:buSzPct val="100000"/>
              <a:buChar char="•"/>
              <a:defRPr sz="4000" b="1"/>
            </a:lvl4pPr>
            <a:lvl5pPr marL="2336800" indent="-508000">
              <a:buSzPct val="100000"/>
              <a:buChar char="•"/>
              <a:defRPr sz="40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143" name="Imagen 7" descr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854" y="12348288"/>
            <a:ext cx="20560149" cy="833159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03056" y="12461998"/>
            <a:ext cx="504544" cy="551177"/>
          </a:xfrm>
          <a:prstGeom prst="rect">
            <a:avLst/>
          </a:prstGeom>
        </p:spPr>
        <p:txBody>
          <a:bodyPr lIns="91437" tIns="91437" rIns="91437" bIns="91437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Nivel de texto 1…"/>
          <p:cNvSpPr txBox="1">
            <a:spLocks noGrp="1"/>
          </p:cNvSpPr>
          <p:nvPr>
            <p:ph type="body" idx="1"/>
          </p:nvPr>
        </p:nvSpPr>
        <p:spPr>
          <a:xfrm>
            <a:off x="1676400" y="3430434"/>
            <a:ext cx="21031200" cy="8923495"/>
          </a:xfrm>
          <a:prstGeom prst="rect">
            <a:avLst/>
          </a:prstGeom>
        </p:spPr>
        <p:txBody>
          <a:bodyPr lIns="91437" tIns="91437" rIns="91437" bIns="91437"/>
          <a:lstStyle>
            <a:lvl1pPr marL="457200" indent="-457200">
              <a:buSzPct val="100000"/>
              <a:buFont typeface="Arial"/>
              <a:buChar char="•"/>
              <a:defRPr sz="5600"/>
            </a:lvl1pPr>
            <a:lvl2pPr marL="990600" indent="-533400">
              <a:buSzPct val="100000"/>
              <a:buFont typeface="Arial"/>
              <a:buChar char="•"/>
              <a:defRPr sz="5600"/>
            </a:lvl2pPr>
            <a:lvl3pPr marL="1554477" indent="-640077">
              <a:buSzPct val="100000"/>
              <a:buFont typeface="Arial"/>
              <a:buChar char="•"/>
              <a:defRPr sz="5600"/>
            </a:lvl3pPr>
            <a:lvl4pPr marL="2082800" indent="-711200">
              <a:buSzPct val="100000"/>
              <a:buFont typeface="Arial"/>
              <a:buChar char="•"/>
              <a:defRPr sz="5600"/>
            </a:lvl4pPr>
            <a:lvl5pPr marL="2540000" indent="-711200">
              <a:buSzPct val="100000"/>
              <a:buFont typeface="Arial"/>
              <a:buChar char="•"/>
              <a:defRPr sz="5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64" name="Texto del título"/>
          <p:cNvSpPr txBox="1">
            <a:spLocks noGrp="1"/>
          </p:cNvSpPr>
          <p:nvPr>
            <p:ph type="title"/>
          </p:nvPr>
        </p:nvSpPr>
        <p:spPr>
          <a:xfrm>
            <a:off x="1679574" y="2002038"/>
            <a:ext cx="21031202" cy="1436493"/>
          </a:xfrm>
          <a:prstGeom prst="rect">
            <a:avLst/>
          </a:prstGeom>
        </p:spPr>
        <p:txBody>
          <a:bodyPr lIns="91437" tIns="91437" rIns="91437" bIns="91437"/>
          <a:lstStyle/>
          <a:p>
            <a:r>
              <a:t>Texto del título</a:t>
            </a:r>
          </a:p>
        </p:txBody>
      </p:sp>
      <p:pic>
        <p:nvPicPr>
          <p:cNvPr id="165" name="Imagen 11" descr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3541" y="755372"/>
            <a:ext cx="3819093" cy="1174436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Rectángulo 1"/>
          <p:cNvSpPr txBox="1"/>
          <p:nvPr/>
        </p:nvSpPr>
        <p:spPr>
          <a:xfrm>
            <a:off x="11699626" y="6488667"/>
            <a:ext cx="985854" cy="7416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/>
          <a:p>
            <a:r>
              <a:t>15%</a:t>
            </a:r>
          </a:p>
        </p:txBody>
      </p:sp>
      <p:pic>
        <p:nvPicPr>
          <p:cNvPr id="167" name="Imagen 12" descr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373600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n 13" descr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00" y="13411200"/>
            <a:ext cx="1811020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03056" y="12484933"/>
            <a:ext cx="504544" cy="551177"/>
          </a:xfrm>
          <a:prstGeom prst="rect">
            <a:avLst/>
          </a:prstGeom>
        </p:spPr>
        <p:txBody>
          <a:bodyPr lIns="91437" tIns="91437" rIns="91437" bIns="91437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n 7" descr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3541" y="755372"/>
            <a:ext cx="3819093" cy="1174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n 9" descr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373600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n 11" descr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00" y="13411200"/>
            <a:ext cx="1811020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Texto del título"/>
          <p:cNvSpPr txBox="1">
            <a:spLocks noGrp="1"/>
          </p:cNvSpPr>
          <p:nvPr>
            <p:ph type="title"/>
          </p:nvPr>
        </p:nvSpPr>
        <p:spPr>
          <a:xfrm>
            <a:off x="1663700" y="3419476"/>
            <a:ext cx="21031200" cy="5705474"/>
          </a:xfrm>
          <a:prstGeom prst="rect">
            <a:avLst/>
          </a:prstGeom>
        </p:spPr>
        <p:txBody>
          <a:bodyPr lIns="91437" tIns="91437" rIns="91437" bIns="91437" anchor="b"/>
          <a:lstStyle/>
          <a:p>
            <a:r>
              <a:t>Texto del título</a:t>
            </a:r>
          </a:p>
        </p:txBody>
      </p:sp>
      <p:sp>
        <p:nvSpPr>
          <p:cNvPr id="18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63700" y="9178924"/>
            <a:ext cx="21031200" cy="3000377"/>
          </a:xfrm>
          <a:prstGeom prst="rect">
            <a:avLst/>
          </a:prstGeom>
        </p:spPr>
        <p:txBody>
          <a:bodyPr lIns="91437" tIns="91437" rIns="91437" bIns="91437"/>
          <a:lstStyle>
            <a:lvl1pPr>
              <a:defRPr>
                <a:solidFill>
                  <a:srgbClr val="888888"/>
                </a:solidFill>
              </a:defRPr>
            </a:lvl1pPr>
            <a:lvl2pPr indent="0">
              <a:defRPr>
                <a:solidFill>
                  <a:srgbClr val="888888"/>
                </a:solidFill>
              </a:defRPr>
            </a:lvl2pPr>
            <a:lvl3pPr indent="0">
              <a:defRPr>
                <a:solidFill>
                  <a:srgbClr val="888888"/>
                </a:solidFill>
              </a:defRPr>
            </a:lvl3pPr>
            <a:lvl4pPr indent="0">
              <a:defRPr>
                <a:solidFill>
                  <a:srgbClr val="888888"/>
                </a:solidFill>
              </a:defRPr>
            </a:lvl4pPr>
            <a:lvl5pPr indent="0">
              <a:defRPr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8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03056" y="12484933"/>
            <a:ext cx="504544" cy="551177"/>
          </a:xfrm>
          <a:prstGeom prst="rect">
            <a:avLst/>
          </a:prstGeom>
        </p:spPr>
        <p:txBody>
          <a:bodyPr lIns="91437" tIns="91437" rIns="91437" bIns="91437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n 7" descr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3541" y="755372"/>
            <a:ext cx="3819093" cy="1174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n 9" descr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373600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n 11" descr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00" y="13411200"/>
            <a:ext cx="1811020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Texto del título"/>
          <p:cNvSpPr txBox="1">
            <a:spLocks noGrp="1"/>
          </p:cNvSpPr>
          <p:nvPr>
            <p:ph type="title"/>
          </p:nvPr>
        </p:nvSpPr>
        <p:spPr>
          <a:xfrm>
            <a:off x="1679574" y="1944883"/>
            <a:ext cx="21031202" cy="1436493"/>
          </a:xfrm>
          <a:prstGeom prst="rect">
            <a:avLst/>
          </a:prstGeom>
        </p:spPr>
        <p:txBody>
          <a:bodyPr lIns="91437" tIns="91437" rIns="91437" bIns="91437"/>
          <a:lstStyle/>
          <a:p>
            <a:r>
              <a:t>Texto del título</a:t>
            </a:r>
          </a:p>
        </p:txBody>
      </p:sp>
      <p:sp>
        <p:nvSpPr>
          <p:cNvPr id="19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79574" y="3362326"/>
            <a:ext cx="10315579" cy="1647827"/>
          </a:xfrm>
          <a:prstGeom prst="rect">
            <a:avLst/>
          </a:prstGeom>
        </p:spPr>
        <p:txBody>
          <a:bodyPr lIns="91437" tIns="91437" rIns="91437" bIns="91437" anchor="b"/>
          <a:lstStyle>
            <a:lvl1pPr>
              <a:defRPr b="1"/>
            </a:lvl1pPr>
            <a:lvl2pPr indent="0">
              <a:defRPr b="1"/>
            </a:lvl2pPr>
            <a:lvl3pPr indent="0">
              <a:defRPr b="1"/>
            </a:lvl3pPr>
            <a:lvl4pPr indent="0">
              <a:defRPr b="1"/>
            </a:lvl4pPr>
            <a:lvl5pPr indent="0">
              <a:defRPr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9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2344400" y="3362326"/>
            <a:ext cx="10366376" cy="1647827"/>
          </a:xfrm>
          <a:prstGeom prst="rect">
            <a:avLst/>
          </a:prstGeom>
        </p:spPr>
        <p:txBody>
          <a:bodyPr lIns="91437" tIns="91437" rIns="91437" bIns="91437" anchor="b"/>
          <a:lstStyle/>
          <a:p>
            <a:endParaRPr/>
          </a:p>
        </p:txBody>
      </p:sp>
      <p:sp>
        <p:nvSpPr>
          <p:cNvPr id="19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03056" y="12484933"/>
            <a:ext cx="504544" cy="551177"/>
          </a:xfrm>
          <a:prstGeom prst="rect">
            <a:avLst/>
          </a:prstGeom>
        </p:spPr>
        <p:txBody>
          <a:bodyPr lIns="91437" tIns="91437" rIns="91437" bIns="91437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agen 7" descr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3541" y="755372"/>
            <a:ext cx="3819093" cy="1174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n 9" descr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373600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n 11" descr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00" y="13411200"/>
            <a:ext cx="1811020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Texto del título"/>
          <p:cNvSpPr txBox="1">
            <a:spLocks noGrp="1"/>
          </p:cNvSpPr>
          <p:nvPr>
            <p:ph type="title"/>
          </p:nvPr>
        </p:nvSpPr>
        <p:spPr>
          <a:xfrm>
            <a:off x="1679574" y="914400"/>
            <a:ext cx="7864479" cy="3200400"/>
          </a:xfrm>
          <a:prstGeom prst="rect">
            <a:avLst/>
          </a:prstGeom>
        </p:spPr>
        <p:txBody>
          <a:bodyPr lIns="91437" tIns="91437" rIns="91437" bIns="91437" anchor="b"/>
          <a:lstStyle>
            <a:lvl1pPr>
              <a:defRPr sz="6400"/>
            </a:lvl1pPr>
          </a:lstStyle>
          <a:p>
            <a:r>
              <a:t>Texto del título</a:t>
            </a:r>
          </a:p>
        </p:txBody>
      </p:sp>
      <p:sp>
        <p:nvSpPr>
          <p:cNvPr id="205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0366374" y="2247631"/>
            <a:ext cx="12344403" cy="9474470"/>
          </a:xfrm>
          <a:prstGeom prst="rect">
            <a:avLst/>
          </a:prstGeom>
        </p:spPr>
        <p:txBody>
          <a:bodyPr lIns="91437" tIns="91437" rIns="91437" bIns="91437"/>
          <a:lstStyle>
            <a:lvl1pPr marL="457200" indent="-457200">
              <a:buSzPct val="100000"/>
              <a:buFont typeface="Arial"/>
              <a:buChar char="•"/>
              <a:defRPr sz="6400"/>
            </a:lvl1pPr>
            <a:lvl2pPr marL="979714" indent="-522514">
              <a:buSzPct val="100000"/>
              <a:buFont typeface="Arial"/>
              <a:buChar char="•"/>
              <a:defRPr sz="6400"/>
            </a:lvl2pPr>
            <a:lvl3pPr marL="1524000" indent="-609600">
              <a:buSzPct val="100000"/>
              <a:buFont typeface="Arial"/>
              <a:buChar char="•"/>
              <a:defRPr sz="6400"/>
            </a:lvl3pPr>
            <a:lvl4pPr marL="2103120" indent="-731520">
              <a:buSzPct val="100000"/>
              <a:buFont typeface="Arial"/>
              <a:buChar char="•"/>
              <a:defRPr sz="6400"/>
            </a:lvl4pPr>
            <a:lvl5pPr marL="2560320" indent="-731520">
              <a:buSzPct val="100000"/>
              <a:buFont typeface="Arial"/>
              <a:buChar char="•"/>
              <a:defRPr sz="6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0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679574" y="4114800"/>
            <a:ext cx="7864476" cy="7623176"/>
          </a:xfrm>
          <a:prstGeom prst="rect">
            <a:avLst/>
          </a:prstGeom>
        </p:spPr>
        <p:txBody>
          <a:bodyPr lIns="91437" tIns="91437" rIns="91437" bIns="91437"/>
          <a:lstStyle/>
          <a:p>
            <a:endParaRPr/>
          </a:p>
        </p:txBody>
      </p:sp>
      <p:sp>
        <p:nvSpPr>
          <p:cNvPr id="20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03056" y="12484933"/>
            <a:ext cx="504544" cy="551177"/>
          </a:xfrm>
          <a:prstGeom prst="rect">
            <a:avLst/>
          </a:prstGeom>
        </p:spPr>
        <p:txBody>
          <a:bodyPr lIns="91437" tIns="91437" rIns="91437" bIns="91437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0366374" y="2247631"/>
            <a:ext cx="12344403" cy="9474470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215" name="Texto del título"/>
          <p:cNvSpPr txBox="1">
            <a:spLocks noGrp="1"/>
          </p:cNvSpPr>
          <p:nvPr>
            <p:ph type="title"/>
          </p:nvPr>
        </p:nvSpPr>
        <p:spPr>
          <a:xfrm>
            <a:off x="1679574" y="914400"/>
            <a:ext cx="7864479" cy="3200400"/>
          </a:xfrm>
          <a:prstGeom prst="rect">
            <a:avLst/>
          </a:prstGeom>
        </p:spPr>
        <p:txBody>
          <a:bodyPr lIns="91437" tIns="91437" rIns="91437" bIns="91437" anchor="b"/>
          <a:lstStyle>
            <a:lvl1pPr>
              <a:defRPr sz="6400"/>
            </a:lvl1pPr>
          </a:lstStyle>
          <a:p>
            <a:r>
              <a:t>Texto del título</a:t>
            </a:r>
          </a:p>
        </p:txBody>
      </p:sp>
      <p:sp>
        <p:nvSpPr>
          <p:cNvPr id="216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79574" y="4114800"/>
            <a:ext cx="7864479" cy="7623176"/>
          </a:xfrm>
          <a:prstGeom prst="rect">
            <a:avLst/>
          </a:prstGeom>
        </p:spPr>
        <p:txBody>
          <a:bodyPr lIns="91437" tIns="91437" rIns="91437" bIns="91437"/>
          <a:lstStyle>
            <a:lvl1pPr>
              <a:defRPr sz="3200"/>
            </a:lvl1pPr>
            <a:lvl2pPr indent="0">
              <a:defRPr sz="3200"/>
            </a:lvl2pPr>
            <a:lvl3pPr indent="0">
              <a:defRPr sz="3200"/>
            </a:lvl3pPr>
            <a:lvl4pPr indent="0">
              <a:defRPr sz="3200"/>
            </a:lvl4pPr>
            <a:lvl5pPr indent="0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217" name="Imagen 12" descr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3541" y="755372"/>
            <a:ext cx="3819093" cy="1174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n 11" descr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373600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n 13" descr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00" y="13411200"/>
            <a:ext cx="1811020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03056" y="12484933"/>
            <a:ext cx="504544" cy="551177"/>
          </a:xfrm>
          <a:prstGeom prst="rect">
            <a:avLst/>
          </a:prstGeom>
        </p:spPr>
        <p:txBody>
          <a:bodyPr lIns="91437" tIns="91437" rIns="91437" bIns="91437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 blanco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utterstock_1487846345.jpg" descr="shutterstock_1487846345.jpg"/>
          <p:cNvPicPr>
            <a:picLocks noChangeAspect="1"/>
          </p:cNvPicPr>
          <p:nvPr/>
        </p:nvPicPr>
        <p:blipFill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41921" y="45263"/>
            <a:ext cx="14029532" cy="13727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8776" y="6"/>
                </a:lnTo>
                <a:lnTo>
                  <a:pt x="0" y="21600"/>
                </a:lnTo>
                <a:lnTo>
                  <a:pt x="21598" y="2160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37" name="Línea"/>
          <p:cNvSpPr/>
          <p:nvPr/>
        </p:nvSpPr>
        <p:spPr>
          <a:xfrm flipH="1" flipV="1">
            <a:off x="8452841" y="-483692"/>
            <a:ext cx="6316269" cy="15368192"/>
          </a:xfrm>
          <a:prstGeom prst="line">
            <a:avLst/>
          </a:prstGeom>
          <a:ln w="50800">
            <a:solidFill>
              <a:srgbClr val="FF671B">
                <a:alpha val="43912"/>
              </a:srgbClr>
            </a:solidFill>
            <a:custDash>
              <a:ds d="200000" sp="200000"/>
            </a:custDash>
            <a:miter lim="400000"/>
          </a:ln>
        </p:spPr>
        <p:txBody>
          <a:bodyPr tIns="91439" bIns="91439"/>
          <a:lstStyle/>
          <a:p>
            <a:endParaRPr/>
          </a:p>
        </p:txBody>
      </p:sp>
      <p:pic>
        <p:nvPicPr>
          <p:cNvPr id="238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373600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n 8" descr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00" y="13411200"/>
            <a:ext cx="1811020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03056" y="12484933"/>
            <a:ext cx="504544" cy="551177"/>
          </a:xfrm>
          <a:prstGeom prst="rect">
            <a:avLst/>
          </a:prstGeom>
        </p:spPr>
        <p:txBody>
          <a:bodyPr lIns="91437" tIns="91437" rIns="91437" bIns="91437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 blanco cop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shutterstock_1940646673.jpg" descr="shutterstock_1940646673.jpg"/>
          <p:cNvPicPr>
            <a:picLocks noChangeAspect="1"/>
          </p:cNvPicPr>
          <p:nvPr/>
        </p:nvPicPr>
        <p:blipFill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9905" y="-96839"/>
            <a:ext cx="14225589" cy="14054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" y="0"/>
                </a:moveTo>
                <a:lnTo>
                  <a:pt x="0" y="21466"/>
                </a:lnTo>
                <a:lnTo>
                  <a:pt x="21600" y="21600"/>
                </a:lnTo>
                <a:lnTo>
                  <a:pt x="12799" y="0"/>
                </a:lnTo>
                <a:lnTo>
                  <a:pt x="23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48" name="Línea"/>
          <p:cNvSpPr/>
          <p:nvPr/>
        </p:nvSpPr>
        <p:spPr>
          <a:xfrm flipH="1" flipV="1">
            <a:off x="8452841" y="-483692"/>
            <a:ext cx="6316269" cy="15368192"/>
          </a:xfrm>
          <a:prstGeom prst="line">
            <a:avLst/>
          </a:prstGeom>
          <a:ln w="50800">
            <a:solidFill>
              <a:srgbClr val="FF671B">
                <a:alpha val="43912"/>
              </a:srgbClr>
            </a:solidFill>
            <a:custDash>
              <a:ds d="200000" sp="200000"/>
            </a:custDash>
            <a:miter lim="400000"/>
          </a:ln>
        </p:spPr>
        <p:txBody>
          <a:bodyPr tIns="91439" bIns="91439"/>
          <a:lstStyle/>
          <a:p>
            <a:endParaRPr/>
          </a:p>
        </p:txBody>
      </p:sp>
      <p:pic>
        <p:nvPicPr>
          <p:cNvPr id="249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373600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agen 8" descr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00" y="13411200"/>
            <a:ext cx="1811020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03056" y="12484933"/>
            <a:ext cx="504544" cy="551177"/>
          </a:xfrm>
          <a:prstGeom prst="rect">
            <a:avLst/>
          </a:prstGeom>
        </p:spPr>
        <p:txBody>
          <a:bodyPr lIns="91437" tIns="91437" rIns="91437" bIns="91437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 blanco cop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shutterstock_1673968429.jpg" descr="shutterstock_1673968429.jpg"/>
          <p:cNvPicPr>
            <a:picLocks noChangeAspect="1"/>
          </p:cNvPicPr>
          <p:nvPr/>
        </p:nvPicPr>
        <p:blipFill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9905" y="-56359"/>
            <a:ext cx="14059695" cy="13941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1151"/>
                </a:lnTo>
                <a:lnTo>
                  <a:pt x="12950" y="0"/>
                </a:lnTo>
                <a:lnTo>
                  <a:pt x="23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59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373600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agen 8" descr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00" y="13411200"/>
            <a:ext cx="1811020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Línea"/>
          <p:cNvSpPr/>
          <p:nvPr/>
        </p:nvSpPr>
        <p:spPr>
          <a:xfrm flipH="1" flipV="1">
            <a:off x="8452841" y="-483692"/>
            <a:ext cx="6316269" cy="15368192"/>
          </a:xfrm>
          <a:prstGeom prst="line">
            <a:avLst/>
          </a:prstGeom>
          <a:ln w="50800">
            <a:solidFill>
              <a:srgbClr val="FF671B">
                <a:alpha val="43912"/>
              </a:srgbClr>
            </a:solidFill>
            <a:custDash>
              <a:ds d="200000" sp="200000"/>
            </a:custDash>
            <a:miter lim="400000"/>
          </a:ln>
        </p:spPr>
        <p:txBody>
          <a:bodyPr tIns="91439" bIns="91439"/>
          <a:lstStyle/>
          <a:p>
            <a:endParaRPr/>
          </a:p>
        </p:txBody>
      </p:sp>
      <p:pic>
        <p:nvPicPr>
          <p:cNvPr id="262" name="Imagen 11" descr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3541" y="755372"/>
            <a:ext cx="3819093" cy="1174436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03056" y="12484933"/>
            <a:ext cx="504544" cy="551177"/>
          </a:xfrm>
          <a:prstGeom prst="rect">
            <a:avLst/>
          </a:prstGeom>
        </p:spPr>
        <p:txBody>
          <a:bodyPr lIns="91437" tIns="91437" rIns="91437" bIns="91437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ad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Imagen 7" descr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3541" y="755372"/>
            <a:ext cx="3819093" cy="1174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agen 9" descr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373600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gen 11" descr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00" y="13411200"/>
            <a:ext cx="1811020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676400" y="3405208"/>
            <a:ext cx="4915361" cy="4753532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27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793364" y="3405208"/>
            <a:ext cx="4915359" cy="4753532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27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7792244" y="3405208"/>
            <a:ext cx="4915359" cy="4753532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276" name="Texto del título"/>
          <p:cNvSpPr txBox="1">
            <a:spLocks noGrp="1"/>
          </p:cNvSpPr>
          <p:nvPr>
            <p:ph type="title"/>
          </p:nvPr>
        </p:nvSpPr>
        <p:spPr>
          <a:xfrm>
            <a:off x="1676400" y="2001746"/>
            <a:ext cx="21031200" cy="1403465"/>
          </a:xfrm>
          <a:prstGeom prst="rect">
            <a:avLst/>
          </a:prstGeom>
        </p:spPr>
        <p:txBody>
          <a:bodyPr lIns="91437" tIns="91437" rIns="91437" bIns="91437"/>
          <a:lstStyle/>
          <a:p>
            <a:r>
              <a:t>Texto del título</a:t>
            </a:r>
          </a:p>
        </p:txBody>
      </p:sp>
      <p:sp>
        <p:nvSpPr>
          <p:cNvPr id="27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79574" y="8158736"/>
            <a:ext cx="4912184" cy="1042417"/>
          </a:xfrm>
          <a:prstGeom prst="rect">
            <a:avLst/>
          </a:prstGeom>
        </p:spPr>
        <p:txBody>
          <a:bodyPr lIns="91437" tIns="91437" rIns="91437" bIns="91437"/>
          <a:lstStyle>
            <a:lvl1pPr algn="ctr">
              <a:defRPr sz="3200"/>
            </a:lvl1pPr>
            <a:lvl2pPr indent="0" algn="ctr">
              <a:defRPr sz="3200"/>
            </a:lvl2pPr>
            <a:lvl3pPr indent="0" algn="ctr">
              <a:defRPr sz="3200"/>
            </a:lvl3pPr>
            <a:lvl4pPr indent="0" algn="ctr">
              <a:defRPr sz="3200"/>
            </a:lvl4pPr>
            <a:lvl5pPr indent="0" algn="ctr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7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9793364" y="8158736"/>
            <a:ext cx="4912185" cy="1042417"/>
          </a:xfrm>
          <a:prstGeom prst="rect">
            <a:avLst/>
          </a:prstGeom>
        </p:spPr>
        <p:txBody>
          <a:bodyPr lIns="91437" tIns="91437" rIns="91437" bIns="91437"/>
          <a:lstStyle/>
          <a:p>
            <a:endParaRPr/>
          </a:p>
        </p:txBody>
      </p:sp>
      <p:sp>
        <p:nvSpPr>
          <p:cNvPr id="279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7795416" y="8158736"/>
            <a:ext cx="4912184" cy="1042417"/>
          </a:xfrm>
          <a:prstGeom prst="rect">
            <a:avLst/>
          </a:prstGeom>
        </p:spPr>
        <p:txBody>
          <a:bodyPr lIns="91437" tIns="91437" rIns="91437" bIns="91437"/>
          <a:lstStyle/>
          <a:p>
            <a:endParaRPr/>
          </a:p>
        </p:txBody>
      </p:sp>
      <p:sp>
        <p:nvSpPr>
          <p:cNvPr id="28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03056" y="12443461"/>
            <a:ext cx="504544" cy="551177"/>
          </a:xfrm>
          <a:prstGeom prst="rect">
            <a:avLst/>
          </a:prstGeom>
        </p:spPr>
        <p:txBody>
          <a:bodyPr lIns="91437" tIns="91437" rIns="91437" bIns="91437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Nivel de texto 1…"/>
          <p:cNvSpPr txBox="1">
            <a:spLocks noGrp="1"/>
          </p:cNvSpPr>
          <p:nvPr>
            <p:ph type="body" idx="1"/>
          </p:nvPr>
        </p:nvSpPr>
        <p:spPr>
          <a:xfrm>
            <a:off x="1676400" y="3430435"/>
            <a:ext cx="21031200" cy="8923492"/>
          </a:xfrm>
          <a:prstGeom prst="rect">
            <a:avLst/>
          </a:prstGeom>
        </p:spPr>
        <p:txBody>
          <a:bodyPr/>
          <a:lstStyle>
            <a:lvl1pPr marL="457200" indent="-457200">
              <a:buSzPct val="100000"/>
              <a:buFont typeface="Arial"/>
              <a:buChar char="•"/>
              <a:defRPr sz="5600"/>
            </a:lvl1pPr>
            <a:lvl2pPr marL="990600" indent="-533400">
              <a:buSzPct val="100000"/>
              <a:buFont typeface="Arial"/>
              <a:buChar char="•"/>
              <a:defRPr sz="5600"/>
            </a:lvl2pPr>
            <a:lvl3pPr marL="1554479" indent="-640079">
              <a:buSzPct val="100000"/>
              <a:buFont typeface="Arial"/>
              <a:buChar char="•"/>
              <a:defRPr sz="5600"/>
            </a:lvl3pPr>
            <a:lvl4pPr marL="2082800" indent="-711200">
              <a:buSzPct val="100000"/>
              <a:buFont typeface="Arial"/>
              <a:buChar char="•"/>
              <a:defRPr sz="5600"/>
            </a:lvl4pPr>
            <a:lvl5pPr marL="2540000" indent="-711200">
              <a:buSzPct val="100000"/>
              <a:buFont typeface="Arial"/>
              <a:buChar char="•"/>
              <a:defRPr sz="5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5" name="Texto del título"/>
          <p:cNvSpPr txBox="1">
            <a:spLocks noGrp="1"/>
          </p:cNvSpPr>
          <p:nvPr>
            <p:ph type="title"/>
          </p:nvPr>
        </p:nvSpPr>
        <p:spPr>
          <a:xfrm>
            <a:off x="1679575" y="2002038"/>
            <a:ext cx="21031201" cy="1436491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pic>
        <p:nvPicPr>
          <p:cNvPr id="36" name="Imagen 11" descr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3543" y="755372"/>
            <a:ext cx="3819091" cy="1174435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Rectángulo 1"/>
          <p:cNvSpPr txBox="1"/>
          <p:nvPr/>
        </p:nvSpPr>
        <p:spPr>
          <a:xfrm>
            <a:off x="11699626" y="6488667"/>
            <a:ext cx="985858" cy="741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r>
              <a:t>15%</a:t>
            </a:r>
          </a:p>
        </p:txBody>
      </p:sp>
      <p:pic>
        <p:nvPicPr>
          <p:cNvPr id="38" name="Imagen 12" descr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373600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Imagen 13" descr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00" y="13411200"/>
            <a:ext cx="1811020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acias">
    <p:bg>
      <p:bgPr>
        <a:gradFill flip="none" rotWithShape="1">
          <a:gsLst>
            <a:gs pos="0">
              <a:srgbClr val="FFFFFF"/>
            </a:gs>
            <a:gs pos="47000">
              <a:srgbClr val="FFFFFF">
                <a:alpha val="55000"/>
              </a:srgbClr>
            </a:gs>
            <a:gs pos="99000">
              <a:srgbClr val="D9D9D9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373600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800" y="13411200"/>
            <a:ext cx="1811020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03056" y="12443461"/>
            <a:ext cx="504544" cy="551177"/>
          </a:xfrm>
          <a:prstGeom prst="rect">
            <a:avLst/>
          </a:prstGeom>
        </p:spPr>
        <p:txBody>
          <a:bodyPr lIns="91437" tIns="91437" rIns="91437" bIns="91437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Imagen 7" descr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3541" y="755372"/>
            <a:ext cx="3819093" cy="1174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Imagen 9" descr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373600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Imagen 11" descr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00" y="13411200"/>
            <a:ext cx="1811020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37112"/>
            <a:ext cx="504544" cy="551177"/>
          </a:xfrm>
          <a:prstGeom prst="rect">
            <a:avLst/>
          </a:prstGeom>
        </p:spPr>
        <p:txBody>
          <a:bodyPr lIns="91437" tIns="91437" rIns="91437" bIns="91437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rtada">
    <p:bg>
      <p:bgPr>
        <a:gradFill flip="none" rotWithShape="1">
          <a:gsLst>
            <a:gs pos="0">
              <a:srgbClr val="FFFFFF"/>
            </a:gs>
            <a:gs pos="47000">
              <a:srgbClr val="FFFFFF">
                <a:alpha val="55000"/>
              </a:srgbClr>
            </a:gs>
            <a:gs pos="99000">
              <a:srgbClr val="D9D9D9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221200" y="2351308"/>
            <a:ext cx="5486400" cy="10021155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307" name="Texto del título"/>
          <p:cNvSpPr txBox="1">
            <a:spLocks noGrp="1"/>
          </p:cNvSpPr>
          <p:nvPr>
            <p:ph type="title"/>
          </p:nvPr>
        </p:nvSpPr>
        <p:spPr>
          <a:xfrm>
            <a:off x="1807434" y="7753194"/>
            <a:ext cx="15413768" cy="1390811"/>
          </a:xfrm>
          <a:prstGeom prst="rect">
            <a:avLst/>
          </a:prstGeom>
        </p:spPr>
        <p:txBody>
          <a:bodyPr lIns="91437" tIns="91437" rIns="91437" bIns="91437"/>
          <a:lstStyle/>
          <a:p>
            <a:r>
              <a:t>Texto del título</a:t>
            </a:r>
          </a:p>
        </p:txBody>
      </p:sp>
      <p:sp>
        <p:nvSpPr>
          <p:cNvPr id="30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37146" y="10259482"/>
            <a:ext cx="15584054" cy="738667"/>
          </a:xfrm>
          <a:prstGeom prst="rect">
            <a:avLst/>
          </a:prstGeom>
        </p:spPr>
        <p:txBody>
          <a:bodyPr lIns="91437" tIns="91437" rIns="91437" bIns="91437"/>
          <a:lstStyle>
            <a:lvl1pPr>
              <a:defRPr sz="4000" b="1"/>
            </a:lvl1pPr>
            <a:lvl2pPr marL="838200" indent="-381000">
              <a:buSzPct val="100000"/>
              <a:buChar char="•"/>
              <a:defRPr sz="4000" b="1"/>
            </a:lvl2pPr>
            <a:lvl3pPr marL="1371600" indent="-457200">
              <a:buSzPct val="100000"/>
              <a:buChar char="•"/>
              <a:defRPr sz="4000" b="1"/>
            </a:lvl3pPr>
            <a:lvl4pPr marL="1879600" indent="-508000">
              <a:buSzPct val="100000"/>
              <a:buChar char="•"/>
              <a:defRPr sz="4000" b="1"/>
            </a:lvl4pPr>
            <a:lvl5pPr marL="2336800" indent="-508000">
              <a:buSzPct val="100000"/>
              <a:buChar char="•"/>
              <a:defRPr sz="40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309" name="Imagen 7" descr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854" y="12348288"/>
            <a:ext cx="20560149" cy="833159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03056" y="12461998"/>
            <a:ext cx="504544" cy="551177"/>
          </a:xfrm>
          <a:prstGeom prst="rect">
            <a:avLst/>
          </a:prstGeom>
        </p:spPr>
        <p:txBody>
          <a:bodyPr lIns="91437" tIns="91437" rIns="91437" bIns="91437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Imagen 7" descr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3541" y="755372"/>
            <a:ext cx="3819093" cy="1174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n 9" descr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373600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Imagen 11" descr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00" y="13411200"/>
            <a:ext cx="1811020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Texto del título"/>
          <p:cNvSpPr txBox="1">
            <a:spLocks noGrp="1"/>
          </p:cNvSpPr>
          <p:nvPr>
            <p:ph type="title"/>
          </p:nvPr>
        </p:nvSpPr>
        <p:spPr>
          <a:xfrm>
            <a:off x="1676400" y="2026972"/>
            <a:ext cx="21031200" cy="1403465"/>
          </a:xfrm>
          <a:prstGeom prst="rect">
            <a:avLst/>
          </a:prstGeom>
        </p:spPr>
        <p:txBody>
          <a:bodyPr lIns="91437" tIns="91437" rIns="91437" bIns="91437"/>
          <a:lstStyle/>
          <a:p>
            <a:r>
              <a:t>Texto del título</a:t>
            </a:r>
          </a:p>
        </p:txBody>
      </p:sp>
      <p:sp>
        <p:nvSpPr>
          <p:cNvPr id="321" name="Nivel de texto 1…"/>
          <p:cNvSpPr txBox="1">
            <a:spLocks noGrp="1"/>
          </p:cNvSpPr>
          <p:nvPr>
            <p:ph type="body" idx="1"/>
          </p:nvPr>
        </p:nvSpPr>
        <p:spPr>
          <a:xfrm>
            <a:off x="1663700" y="3430434"/>
            <a:ext cx="21031200" cy="8964963"/>
          </a:xfrm>
          <a:prstGeom prst="rect">
            <a:avLst/>
          </a:prstGeom>
        </p:spPr>
        <p:txBody>
          <a:bodyPr lIns="91437" tIns="91437" rIns="91437" bIns="91437"/>
          <a:lstStyle>
            <a:lvl2pPr indent="0"/>
            <a:lvl3pPr indent="0"/>
            <a:lvl4pPr indent="0"/>
            <a:lvl5pPr indent="0"/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2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03056" y="12484933"/>
            <a:ext cx="504544" cy="551177"/>
          </a:xfrm>
          <a:prstGeom prst="rect">
            <a:avLst/>
          </a:prstGeom>
        </p:spPr>
        <p:txBody>
          <a:bodyPr lIns="91437" tIns="91437" rIns="91437" bIns="91437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Nivel de texto 1…"/>
          <p:cNvSpPr txBox="1">
            <a:spLocks noGrp="1"/>
          </p:cNvSpPr>
          <p:nvPr>
            <p:ph type="body" idx="1"/>
          </p:nvPr>
        </p:nvSpPr>
        <p:spPr>
          <a:xfrm>
            <a:off x="1676400" y="3430434"/>
            <a:ext cx="21031200" cy="8923495"/>
          </a:xfrm>
          <a:prstGeom prst="rect">
            <a:avLst/>
          </a:prstGeom>
        </p:spPr>
        <p:txBody>
          <a:bodyPr lIns="91437" tIns="91437" rIns="91437" bIns="91437"/>
          <a:lstStyle>
            <a:lvl1pPr marL="457200" indent="-457200">
              <a:buSzPct val="100000"/>
              <a:buFont typeface="Arial"/>
              <a:buChar char="•"/>
              <a:defRPr sz="5600"/>
            </a:lvl1pPr>
            <a:lvl2pPr marL="990600" indent="-533400">
              <a:buSzPct val="100000"/>
              <a:buFont typeface="Arial"/>
              <a:buChar char="•"/>
              <a:defRPr sz="5600"/>
            </a:lvl2pPr>
            <a:lvl3pPr marL="1554477" indent="-640077">
              <a:buSzPct val="100000"/>
              <a:buFont typeface="Arial"/>
              <a:buChar char="•"/>
              <a:defRPr sz="5600"/>
            </a:lvl3pPr>
            <a:lvl4pPr marL="2082800" indent="-711200">
              <a:buSzPct val="100000"/>
              <a:buFont typeface="Arial"/>
              <a:buChar char="•"/>
              <a:defRPr sz="5600"/>
            </a:lvl4pPr>
            <a:lvl5pPr marL="2540000" indent="-711200">
              <a:buSzPct val="100000"/>
              <a:buFont typeface="Arial"/>
              <a:buChar char="•"/>
              <a:defRPr sz="5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30" name="Texto del título"/>
          <p:cNvSpPr txBox="1">
            <a:spLocks noGrp="1"/>
          </p:cNvSpPr>
          <p:nvPr>
            <p:ph type="title"/>
          </p:nvPr>
        </p:nvSpPr>
        <p:spPr>
          <a:xfrm>
            <a:off x="1679574" y="2002038"/>
            <a:ext cx="21031202" cy="1436493"/>
          </a:xfrm>
          <a:prstGeom prst="rect">
            <a:avLst/>
          </a:prstGeom>
        </p:spPr>
        <p:txBody>
          <a:bodyPr lIns="91437" tIns="91437" rIns="91437" bIns="91437"/>
          <a:lstStyle/>
          <a:p>
            <a:r>
              <a:t>Texto del título</a:t>
            </a:r>
          </a:p>
        </p:txBody>
      </p:sp>
      <p:pic>
        <p:nvPicPr>
          <p:cNvPr id="331" name="Imagen 11" descr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3541" y="755372"/>
            <a:ext cx="3819093" cy="1174436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Rectángulo 1"/>
          <p:cNvSpPr txBox="1"/>
          <p:nvPr/>
        </p:nvSpPr>
        <p:spPr>
          <a:xfrm>
            <a:off x="11699626" y="6488667"/>
            <a:ext cx="985854" cy="7416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/>
          <a:p>
            <a:r>
              <a:t>15%</a:t>
            </a:r>
          </a:p>
        </p:txBody>
      </p:sp>
      <p:pic>
        <p:nvPicPr>
          <p:cNvPr id="333" name="Imagen 12" descr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373600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Imagen 13" descr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00" y="13411200"/>
            <a:ext cx="1811020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03056" y="12484933"/>
            <a:ext cx="504544" cy="551177"/>
          </a:xfrm>
          <a:prstGeom prst="rect">
            <a:avLst/>
          </a:prstGeom>
        </p:spPr>
        <p:txBody>
          <a:bodyPr lIns="91437" tIns="91437" rIns="91437" bIns="91437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Imagen 7" descr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3541" y="755372"/>
            <a:ext cx="3819093" cy="1174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Imagen 9" descr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373600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Imagen 11" descr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00" y="13411200"/>
            <a:ext cx="1811020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Texto del título"/>
          <p:cNvSpPr txBox="1">
            <a:spLocks noGrp="1"/>
          </p:cNvSpPr>
          <p:nvPr>
            <p:ph type="title"/>
          </p:nvPr>
        </p:nvSpPr>
        <p:spPr>
          <a:xfrm>
            <a:off x="1663700" y="3419476"/>
            <a:ext cx="21031200" cy="5705474"/>
          </a:xfrm>
          <a:prstGeom prst="rect">
            <a:avLst/>
          </a:prstGeom>
        </p:spPr>
        <p:txBody>
          <a:bodyPr lIns="91437" tIns="91437" rIns="91437" bIns="91437" anchor="b"/>
          <a:lstStyle/>
          <a:p>
            <a:r>
              <a:t>Texto del título</a:t>
            </a:r>
          </a:p>
        </p:txBody>
      </p:sp>
      <p:sp>
        <p:nvSpPr>
          <p:cNvPr id="346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63700" y="9178924"/>
            <a:ext cx="21031200" cy="3000377"/>
          </a:xfrm>
          <a:prstGeom prst="rect">
            <a:avLst/>
          </a:prstGeom>
        </p:spPr>
        <p:txBody>
          <a:bodyPr lIns="91437" tIns="91437" rIns="91437" bIns="91437"/>
          <a:lstStyle>
            <a:lvl1pPr>
              <a:defRPr>
                <a:solidFill>
                  <a:srgbClr val="888888"/>
                </a:solidFill>
              </a:defRPr>
            </a:lvl1pPr>
            <a:lvl2pPr indent="0">
              <a:defRPr>
                <a:solidFill>
                  <a:srgbClr val="888888"/>
                </a:solidFill>
              </a:defRPr>
            </a:lvl2pPr>
            <a:lvl3pPr indent="0">
              <a:defRPr>
                <a:solidFill>
                  <a:srgbClr val="888888"/>
                </a:solidFill>
              </a:defRPr>
            </a:lvl3pPr>
            <a:lvl4pPr indent="0">
              <a:defRPr>
                <a:solidFill>
                  <a:srgbClr val="888888"/>
                </a:solidFill>
              </a:defRPr>
            </a:lvl4pPr>
            <a:lvl5pPr indent="0">
              <a:defRPr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4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03056" y="12484933"/>
            <a:ext cx="504544" cy="551177"/>
          </a:xfrm>
          <a:prstGeom prst="rect">
            <a:avLst/>
          </a:prstGeom>
        </p:spPr>
        <p:txBody>
          <a:bodyPr lIns="91437" tIns="91437" rIns="91437" bIns="91437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Imagen 7" descr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3541" y="755372"/>
            <a:ext cx="3819093" cy="1174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Imagen 9" descr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373600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Imagen 11" descr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00" y="13411200"/>
            <a:ext cx="1811020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Texto del título"/>
          <p:cNvSpPr txBox="1">
            <a:spLocks noGrp="1"/>
          </p:cNvSpPr>
          <p:nvPr>
            <p:ph type="title"/>
          </p:nvPr>
        </p:nvSpPr>
        <p:spPr>
          <a:xfrm>
            <a:off x="1679574" y="1944883"/>
            <a:ext cx="21031202" cy="1436493"/>
          </a:xfrm>
          <a:prstGeom prst="rect">
            <a:avLst/>
          </a:prstGeom>
        </p:spPr>
        <p:txBody>
          <a:bodyPr lIns="91437" tIns="91437" rIns="91437" bIns="91437"/>
          <a:lstStyle/>
          <a:p>
            <a:r>
              <a:t>Texto del título</a:t>
            </a:r>
          </a:p>
        </p:txBody>
      </p:sp>
      <p:sp>
        <p:nvSpPr>
          <p:cNvPr id="35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79574" y="3362326"/>
            <a:ext cx="10315579" cy="1647827"/>
          </a:xfrm>
          <a:prstGeom prst="rect">
            <a:avLst/>
          </a:prstGeom>
        </p:spPr>
        <p:txBody>
          <a:bodyPr lIns="91437" tIns="91437" rIns="91437" bIns="91437" anchor="b"/>
          <a:lstStyle>
            <a:lvl1pPr>
              <a:defRPr b="1"/>
            </a:lvl1pPr>
            <a:lvl2pPr indent="0">
              <a:defRPr b="1"/>
            </a:lvl2pPr>
            <a:lvl3pPr indent="0">
              <a:defRPr b="1"/>
            </a:lvl3pPr>
            <a:lvl4pPr indent="0">
              <a:defRPr b="1"/>
            </a:lvl4pPr>
            <a:lvl5pPr indent="0">
              <a:defRPr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5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2344400" y="3362326"/>
            <a:ext cx="10366376" cy="1647827"/>
          </a:xfrm>
          <a:prstGeom prst="rect">
            <a:avLst/>
          </a:prstGeom>
        </p:spPr>
        <p:txBody>
          <a:bodyPr lIns="91437" tIns="91437" rIns="91437" bIns="91437" anchor="b"/>
          <a:lstStyle/>
          <a:p>
            <a:endParaRPr/>
          </a:p>
        </p:txBody>
      </p:sp>
      <p:sp>
        <p:nvSpPr>
          <p:cNvPr id="36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03056" y="12484933"/>
            <a:ext cx="504544" cy="551177"/>
          </a:xfrm>
          <a:prstGeom prst="rect">
            <a:avLst/>
          </a:prstGeom>
        </p:spPr>
        <p:txBody>
          <a:bodyPr lIns="91437" tIns="91437" rIns="91437" bIns="91437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Imagen 7" descr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3541" y="755372"/>
            <a:ext cx="3819093" cy="1174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Imagen 9" descr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373600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Imagen 11" descr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00" y="13411200"/>
            <a:ext cx="1811020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Texto del título"/>
          <p:cNvSpPr txBox="1">
            <a:spLocks noGrp="1"/>
          </p:cNvSpPr>
          <p:nvPr>
            <p:ph type="title"/>
          </p:nvPr>
        </p:nvSpPr>
        <p:spPr>
          <a:xfrm>
            <a:off x="1679574" y="914400"/>
            <a:ext cx="7864479" cy="3200400"/>
          </a:xfrm>
          <a:prstGeom prst="rect">
            <a:avLst/>
          </a:prstGeom>
        </p:spPr>
        <p:txBody>
          <a:bodyPr lIns="91437" tIns="91437" rIns="91437" bIns="91437" anchor="b"/>
          <a:lstStyle>
            <a:lvl1pPr>
              <a:defRPr sz="6400"/>
            </a:lvl1pPr>
          </a:lstStyle>
          <a:p>
            <a:r>
              <a:t>Texto del título</a:t>
            </a:r>
          </a:p>
        </p:txBody>
      </p:sp>
      <p:sp>
        <p:nvSpPr>
          <p:cNvPr id="371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0366374" y="2247631"/>
            <a:ext cx="12344403" cy="9474470"/>
          </a:xfrm>
          <a:prstGeom prst="rect">
            <a:avLst/>
          </a:prstGeom>
        </p:spPr>
        <p:txBody>
          <a:bodyPr lIns="91437" tIns="91437" rIns="91437" bIns="91437"/>
          <a:lstStyle>
            <a:lvl1pPr marL="457200" indent="-457200">
              <a:buSzPct val="100000"/>
              <a:buFont typeface="Arial"/>
              <a:buChar char="•"/>
              <a:defRPr sz="6400"/>
            </a:lvl1pPr>
            <a:lvl2pPr marL="979714" indent="-522514">
              <a:buSzPct val="100000"/>
              <a:buFont typeface="Arial"/>
              <a:buChar char="•"/>
              <a:defRPr sz="6400"/>
            </a:lvl2pPr>
            <a:lvl3pPr marL="1524000" indent="-609600">
              <a:buSzPct val="100000"/>
              <a:buFont typeface="Arial"/>
              <a:buChar char="•"/>
              <a:defRPr sz="6400"/>
            </a:lvl3pPr>
            <a:lvl4pPr marL="2103120" indent="-731520">
              <a:buSzPct val="100000"/>
              <a:buFont typeface="Arial"/>
              <a:buChar char="•"/>
              <a:defRPr sz="6400"/>
            </a:lvl4pPr>
            <a:lvl5pPr marL="2560320" indent="-731520">
              <a:buSzPct val="100000"/>
              <a:buFont typeface="Arial"/>
              <a:buChar char="•"/>
              <a:defRPr sz="6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7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679574" y="4114800"/>
            <a:ext cx="7864476" cy="7623176"/>
          </a:xfrm>
          <a:prstGeom prst="rect">
            <a:avLst/>
          </a:prstGeom>
        </p:spPr>
        <p:txBody>
          <a:bodyPr lIns="91437" tIns="91437" rIns="91437" bIns="91437"/>
          <a:lstStyle/>
          <a:p>
            <a:endParaRPr/>
          </a:p>
        </p:txBody>
      </p:sp>
      <p:sp>
        <p:nvSpPr>
          <p:cNvPr id="37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03056" y="12484933"/>
            <a:ext cx="504544" cy="551177"/>
          </a:xfrm>
          <a:prstGeom prst="rect">
            <a:avLst/>
          </a:prstGeom>
        </p:spPr>
        <p:txBody>
          <a:bodyPr lIns="91437" tIns="91437" rIns="91437" bIns="91437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Imagen 7" descr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3541" y="755372"/>
            <a:ext cx="3819093" cy="1174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Imagen 9" descr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373600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Imagen 11" descr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00" y="13411200"/>
            <a:ext cx="1811020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0366374" y="2247631"/>
            <a:ext cx="12344403" cy="9474470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384" name="Texto del título"/>
          <p:cNvSpPr txBox="1">
            <a:spLocks noGrp="1"/>
          </p:cNvSpPr>
          <p:nvPr>
            <p:ph type="title"/>
          </p:nvPr>
        </p:nvSpPr>
        <p:spPr>
          <a:xfrm>
            <a:off x="1679574" y="914400"/>
            <a:ext cx="7864479" cy="3200400"/>
          </a:xfrm>
          <a:prstGeom prst="rect">
            <a:avLst/>
          </a:prstGeom>
        </p:spPr>
        <p:txBody>
          <a:bodyPr lIns="91437" tIns="91437" rIns="91437" bIns="91437" anchor="b"/>
          <a:lstStyle>
            <a:lvl1pPr>
              <a:defRPr sz="6400"/>
            </a:lvl1pPr>
          </a:lstStyle>
          <a:p>
            <a:r>
              <a:t>Texto del título</a:t>
            </a:r>
          </a:p>
        </p:txBody>
      </p:sp>
      <p:sp>
        <p:nvSpPr>
          <p:cNvPr id="385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79574" y="4114800"/>
            <a:ext cx="7864479" cy="7623176"/>
          </a:xfrm>
          <a:prstGeom prst="rect">
            <a:avLst/>
          </a:prstGeom>
        </p:spPr>
        <p:txBody>
          <a:bodyPr lIns="91437" tIns="91437" rIns="91437" bIns="91437"/>
          <a:lstStyle>
            <a:lvl1pPr>
              <a:defRPr sz="3200"/>
            </a:lvl1pPr>
            <a:lvl2pPr indent="0">
              <a:defRPr sz="3200"/>
            </a:lvl2pPr>
            <a:lvl3pPr indent="0">
              <a:defRPr sz="3200"/>
            </a:lvl3pPr>
            <a:lvl4pPr indent="0">
              <a:defRPr sz="3200"/>
            </a:lvl4pPr>
            <a:lvl5pPr indent="0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8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03056" y="12484933"/>
            <a:ext cx="504544" cy="551177"/>
          </a:xfrm>
          <a:prstGeom prst="rect">
            <a:avLst/>
          </a:prstGeom>
        </p:spPr>
        <p:txBody>
          <a:bodyPr lIns="91437" tIns="91437" rIns="91437" bIns="91437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 blanco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shutterstock_1487846345.jpg" descr="shutterstock_1487846345.jpg"/>
          <p:cNvPicPr>
            <a:picLocks noChangeAspect="1"/>
          </p:cNvPicPr>
          <p:nvPr/>
        </p:nvPicPr>
        <p:blipFill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82644" y="-4292"/>
            <a:ext cx="14247813" cy="13864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2742" y="0"/>
                </a:lnTo>
                <a:lnTo>
                  <a:pt x="9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03" name="Línea"/>
          <p:cNvSpPr/>
          <p:nvPr/>
        </p:nvSpPr>
        <p:spPr>
          <a:xfrm flipH="1" flipV="1">
            <a:off x="8452841" y="-483692"/>
            <a:ext cx="6316269" cy="15368192"/>
          </a:xfrm>
          <a:prstGeom prst="line">
            <a:avLst/>
          </a:prstGeom>
          <a:ln w="50800">
            <a:solidFill>
              <a:srgbClr val="FF671B">
                <a:alpha val="43912"/>
              </a:srgbClr>
            </a:solidFill>
            <a:custDash>
              <a:ds d="200000" sp="200000"/>
            </a:custDash>
            <a:miter lim="400000"/>
          </a:ln>
        </p:spPr>
        <p:txBody>
          <a:bodyPr tIns="91439" bIns="91439"/>
          <a:lstStyle/>
          <a:p>
            <a:endParaRPr/>
          </a:p>
        </p:txBody>
      </p:sp>
      <p:pic>
        <p:nvPicPr>
          <p:cNvPr id="404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373600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Imagen 8" descr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00" y="13411200"/>
            <a:ext cx="1811020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03056" y="12484933"/>
            <a:ext cx="504544" cy="551177"/>
          </a:xfrm>
          <a:prstGeom prst="rect">
            <a:avLst/>
          </a:prstGeom>
        </p:spPr>
        <p:txBody>
          <a:bodyPr lIns="91437" tIns="91437" rIns="91437" bIns="91437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1663700" y="3419476"/>
            <a:ext cx="21031200" cy="5705474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  <a:lvl2pPr>
              <a:defRPr>
                <a:solidFill>
                  <a:srgbClr val="888888"/>
                </a:solidFill>
              </a:defRPr>
            </a:lvl2pPr>
            <a:lvl3pPr>
              <a:defRPr>
                <a:solidFill>
                  <a:srgbClr val="888888"/>
                </a:solidFill>
              </a:defRPr>
            </a:lvl3pPr>
            <a:lvl4pPr>
              <a:defRPr>
                <a:solidFill>
                  <a:srgbClr val="888888"/>
                </a:solidFill>
              </a:defRPr>
            </a:lvl4pPr>
            <a:lvl5pPr>
              <a:defRPr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49" name="Imagen 11" descr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3543" y="755372"/>
            <a:ext cx="3819091" cy="1174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magen 9" descr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373600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00" y="13411200"/>
            <a:ext cx="1811020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 blanco cop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shutterstock_1940646673.jpg" descr="shutterstock_1940646673.jpg"/>
          <p:cNvPicPr>
            <a:picLocks noChangeAspect="1"/>
          </p:cNvPicPr>
          <p:nvPr/>
        </p:nvPicPr>
        <p:blipFill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9905" y="-96839"/>
            <a:ext cx="14225589" cy="14054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" y="0"/>
                </a:moveTo>
                <a:lnTo>
                  <a:pt x="0" y="21466"/>
                </a:lnTo>
                <a:lnTo>
                  <a:pt x="21600" y="21600"/>
                </a:lnTo>
                <a:lnTo>
                  <a:pt x="12799" y="0"/>
                </a:lnTo>
                <a:lnTo>
                  <a:pt x="23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14" name="Línea"/>
          <p:cNvSpPr/>
          <p:nvPr/>
        </p:nvSpPr>
        <p:spPr>
          <a:xfrm flipH="1" flipV="1">
            <a:off x="8452841" y="-483692"/>
            <a:ext cx="6316269" cy="15368192"/>
          </a:xfrm>
          <a:prstGeom prst="line">
            <a:avLst/>
          </a:prstGeom>
          <a:ln w="50800">
            <a:solidFill>
              <a:srgbClr val="FF671B">
                <a:alpha val="43912"/>
              </a:srgbClr>
            </a:solidFill>
            <a:custDash>
              <a:ds d="200000" sp="200000"/>
            </a:custDash>
            <a:miter lim="400000"/>
          </a:ln>
        </p:spPr>
        <p:txBody>
          <a:bodyPr tIns="91439" bIns="91439"/>
          <a:lstStyle/>
          <a:p>
            <a:endParaRPr/>
          </a:p>
        </p:txBody>
      </p:sp>
      <p:pic>
        <p:nvPicPr>
          <p:cNvPr id="415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373600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Imagen 8" descr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00" y="13411200"/>
            <a:ext cx="1811020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03056" y="12484933"/>
            <a:ext cx="504544" cy="551177"/>
          </a:xfrm>
          <a:prstGeom prst="rect">
            <a:avLst/>
          </a:prstGeom>
        </p:spPr>
        <p:txBody>
          <a:bodyPr lIns="91437" tIns="91437" rIns="91437" bIns="91437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 blanco cop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shutterstock_1673968429.jpg" descr="shutterstock_1673968429.jpg"/>
          <p:cNvPicPr>
            <a:picLocks noChangeAspect="1"/>
          </p:cNvPicPr>
          <p:nvPr/>
        </p:nvPicPr>
        <p:blipFill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9906" y="-56359"/>
            <a:ext cx="14059694" cy="13941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1151"/>
                </a:lnTo>
                <a:lnTo>
                  <a:pt x="12950" y="0"/>
                </a:lnTo>
                <a:lnTo>
                  <a:pt x="23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425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373600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6" name="Imagen 8" descr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00" y="13411200"/>
            <a:ext cx="1811020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Línea"/>
          <p:cNvSpPr/>
          <p:nvPr/>
        </p:nvSpPr>
        <p:spPr>
          <a:xfrm flipH="1" flipV="1">
            <a:off x="8452841" y="-483692"/>
            <a:ext cx="6316269" cy="15368192"/>
          </a:xfrm>
          <a:prstGeom prst="line">
            <a:avLst/>
          </a:prstGeom>
          <a:ln w="50800">
            <a:solidFill>
              <a:srgbClr val="FF671B">
                <a:alpha val="43912"/>
              </a:srgbClr>
            </a:solidFill>
            <a:custDash>
              <a:ds d="200000" sp="200000"/>
            </a:custDash>
            <a:miter lim="400000"/>
          </a:ln>
        </p:spPr>
        <p:txBody>
          <a:bodyPr tIns="91439" bIns="91439"/>
          <a:lstStyle/>
          <a:p>
            <a:endParaRPr/>
          </a:p>
        </p:txBody>
      </p:sp>
      <p:pic>
        <p:nvPicPr>
          <p:cNvPr id="428" name="Imagen 11" descr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3541" y="755372"/>
            <a:ext cx="3819093" cy="1174436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03056" y="12484933"/>
            <a:ext cx="504544" cy="551177"/>
          </a:xfrm>
          <a:prstGeom prst="rect">
            <a:avLst/>
          </a:prstGeom>
        </p:spPr>
        <p:txBody>
          <a:bodyPr lIns="91437" tIns="91437" rIns="91437" bIns="91437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ad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Imagen 7" descr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3541" y="755372"/>
            <a:ext cx="3819093" cy="1174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437" name="Imagen 9" descr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373600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8" name="Imagen 11" descr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00" y="13411200"/>
            <a:ext cx="1811020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43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676400" y="3405208"/>
            <a:ext cx="4915361" cy="4753532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440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793364" y="3405208"/>
            <a:ext cx="4915359" cy="4753532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44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7792244" y="3405208"/>
            <a:ext cx="4915359" cy="4753532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442" name="Texto del título"/>
          <p:cNvSpPr txBox="1">
            <a:spLocks noGrp="1"/>
          </p:cNvSpPr>
          <p:nvPr>
            <p:ph type="title"/>
          </p:nvPr>
        </p:nvSpPr>
        <p:spPr>
          <a:xfrm>
            <a:off x="1676400" y="2001746"/>
            <a:ext cx="21031200" cy="1403465"/>
          </a:xfrm>
          <a:prstGeom prst="rect">
            <a:avLst/>
          </a:prstGeom>
        </p:spPr>
        <p:txBody>
          <a:bodyPr lIns="91437" tIns="91437" rIns="91437" bIns="91437"/>
          <a:lstStyle/>
          <a:p>
            <a:r>
              <a:t>Texto del título</a:t>
            </a:r>
          </a:p>
        </p:txBody>
      </p:sp>
      <p:sp>
        <p:nvSpPr>
          <p:cNvPr id="44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79574" y="8158736"/>
            <a:ext cx="4912184" cy="1042417"/>
          </a:xfrm>
          <a:prstGeom prst="rect">
            <a:avLst/>
          </a:prstGeom>
        </p:spPr>
        <p:txBody>
          <a:bodyPr lIns="91437" tIns="91437" rIns="91437" bIns="91437"/>
          <a:lstStyle>
            <a:lvl1pPr algn="ctr">
              <a:defRPr sz="3200"/>
            </a:lvl1pPr>
            <a:lvl2pPr indent="0" algn="ctr">
              <a:defRPr sz="3200"/>
            </a:lvl2pPr>
            <a:lvl3pPr indent="0" algn="ctr">
              <a:defRPr sz="3200"/>
            </a:lvl3pPr>
            <a:lvl4pPr indent="0" algn="ctr">
              <a:defRPr sz="3200"/>
            </a:lvl4pPr>
            <a:lvl5pPr indent="0" algn="ctr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4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9793364" y="8158736"/>
            <a:ext cx="4912185" cy="1042417"/>
          </a:xfrm>
          <a:prstGeom prst="rect">
            <a:avLst/>
          </a:prstGeom>
        </p:spPr>
        <p:txBody>
          <a:bodyPr lIns="91437" tIns="91437" rIns="91437" bIns="91437"/>
          <a:lstStyle/>
          <a:p>
            <a:endParaRPr/>
          </a:p>
        </p:txBody>
      </p:sp>
      <p:sp>
        <p:nvSpPr>
          <p:cNvPr id="445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7795416" y="8158736"/>
            <a:ext cx="4912184" cy="1042417"/>
          </a:xfrm>
          <a:prstGeom prst="rect">
            <a:avLst/>
          </a:prstGeom>
        </p:spPr>
        <p:txBody>
          <a:bodyPr lIns="91437" tIns="91437" rIns="91437" bIns="91437"/>
          <a:lstStyle/>
          <a:p>
            <a:endParaRPr/>
          </a:p>
        </p:txBody>
      </p:sp>
      <p:sp>
        <p:nvSpPr>
          <p:cNvPr id="44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03056" y="12443461"/>
            <a:ext cx="504544" cy="551177"/>
          </a:xfrm>
          <a:prstGeom prst="rect">
            <a:avLst/>
          </a:prstGeom>
        </p:spPr>
        <p:txBody>
          <a:bodyPr lIns="91437" tIns="91437" rIns="91437" bIns="91437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acias">
    <p:bg>
      <p:bgPr>
        <a:gradFill flip="none" rotWithShape="1">
          <a:gsLst>
            <a:gs pos="0">
              <a:srgbClr val="FFFFFF"/>
            </a:gs>
            <a:gs pos="47000">
              <a:srgbClr val="FFFFFF">
                <a:alpha val="55000"/>
              </a:srgbClr>
            </a:gs>
            <a:gs pos="99000">
              <a:srgbClr val="D9D9D9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373600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4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800" y="13411200"/>
            <a:ext cx="1811020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03056" y="12443461"/>
            <a:ext cx="504544" cy="551177"/>
          </a:xfrm>
          <a:prstGeom prst="rect">
            <a:avLst/>
          </a:prstGeom>
        </p:spPr>
        <p:txBody>
          <a:bodyPr lIns="91437" tIns="91437" rIns="91437" bIns="91437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Imagen 7" descr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3541" y="755372"/>
            <a:ext cx="3819093" cy="1174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Imagen 9" descr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373600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4" name="Imagen 11" descr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00" y="13411200"/>
            <a:ext cx="1811020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970656" y="12437112"/>
            <a:ext cx="504544" cy="551177"/>
          </a:xfrm>
          <a:prstGeom prst="rect">
            <a:avLst/>
          </a:prstGeom>
        </p:spPr>
        <p:txBody>
          <a:bodyPr lIns="91437" tIns="91437" rIns="91437" bIns="91437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Autor y fech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  <a:ln w="12700"/>
        </p:spPr>
        <p:txBody>
          <a:bodyPr lIns="45719" tIns="45719" rIns="45719" bIns="45719"/>
          <a:lstStyle>
            <a:lvl1pPr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Autor y fecha</a:t>
            </a:r>
          </a:p>
        </p:txBody>
      </p:sp>
      <p:sp>
        <p:nvSpPr>
          <p:cNvPr id="480" name="Título de presentación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2438338">
              <a:lnSpc>
                <a:spcPct val="80000"/>
              </a:lnSpc>
              <a:defRPr sz="11600" spc="-232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Título de presentación</a:t>
            </a:r>
          </a:p>
        </p:txBody>
      </p:sp>
      <p:sp>
        <p:nvSpPr>
          <p:cNvPr id="481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 lIns="50800" tIns="50800" rIns="50800" bIns="50800"/>
          <a:lstStyle>
            <a:lvl1pPr defTabSz="825500">
              <a:lnSpc>
                <a:spcPct val="100000"/>
              </a:lnSpc>
              <a:spcBef>
                <a:spcPts val="0"/>
              </a:spcBef>
              <a:defRPr sz="55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defTabSz="825500">
              <a:lnSpc>
                <a:spcPct val="100000"/>
              </a:lnSpc>
              <a:spcBef>
                <a:spcPts val="0"/>
              </a:spcBef>
              <a:defRPr sz="55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defTabSz="825500">
              <a:lnSpc>
                <a:spcPct val="100000"/>
              </a:lnSpc>
              <a:spcBef>
                <a:spcPts val="0"/>
              </a:spcBef>
              <a:defRPr sz="55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defTabSz="825500">
              <a:lnSpc>
                <a:spcPct val="100000"/>
              </a:lnSpc>
              <a:spcBef>
                <a:spcPts val="0"/>
              </a:spcBef>
              <a:defRPr sz="55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defTabSz="825500">
              <a:lnSpc>
                <a:spcPct val="100000"/>
              </a:lnSpc>
              <a:spcBef>
                <a:spcPts val="0"/>
              </a:spcBef>
              <a:defRPr sz="55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Subtítulo de presentación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8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o del título"/>
          <p:cNvSpPr txBox="1">
            <a:spLocks noGrp="1"/>
          </p:cNvSpPr>
          <p:nvPr>
            <p:ph type="title"/>
          </p:nvPr>
        </p:nvSpPr>
        <p:spPr>
          <a:xfrm>
            <a:off x="1679575" y="1944885"/>
            <a:ext cx="21031201" cy="1436491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79575" y="3362326"/>
            <a:ext cx="10315576" cy="1647825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2344400" y="3362326"/>
            <a:ext cx="10366376" cy="1647825"/>
          </a:xfrm>
          <a:prstGeom prst="rect">
            <a:avLst/>
          </a:prstGeom>
          <a:ln w="12700"/>
        </p:spPr>
        <p:txBody>
          <a:bodyPr anchor="b"/>
          <a:lstStyle/>
          <a:p>
            <a:pPr>
              <a:defRPr b="1"/>
            </a:pPr>
            <a:endParaRPr/>
          </a:p>
        </p:txBody>
      </p:sp>
      <p:pic>
        <p:nvPicPr>
          <p:cNvPr id="62" name="Imagen 14" descr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3543" y="755372"/>
            <a:ext cx="3819091" cy="1174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n 12" descr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373600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agen 13" descr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00" y="13411200"/>
            <a:ext cx="1811020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1679575" y="914400"/>
            <a:ext cx="786447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0366375" y="2247633"/>
            <a:ext cx="12344401" cy="9474467"/>
          </a:xfrm>
          <a:prstGeom prst="rect">
            <a:avLst/>
          </a:prstGeom>
        </p:spPr>
        <p:txBody>
          <a:bodyPr/>
          <a:lstStyle>
            <a:lvl1pPr marL="457200" indent="-457200">
              <a:buSzPct val="100000"/>
              <a:buFont typeface="Arial"/>
              <a:buChar char="•"/>
              <a:defRPr sz="6400"/>
            </a:lvl1pPr>
            <a:lvl2pPr marL="979714" indent="-522514">
              <a:buSzPct val="100000"/>
              <a:buFont typeface="Arial"/>
              <a:buChar char="•"/>
              <a:defRPr sz="6400"/>
            </a:lvl2pPr>
            <a:lvl3pPr marL="1524000" indent="-609600">
              <a:buSzPct val="100000"/>
              <a:buFont typeface="Arial"/>
              <a:buChar char="•"/>
              <a:defRPr sz="6400"/>
            </a:lvl3pPr>
            <a:lvl4pPr marL="2103120" indent="-731520">
              <a:buSzPct val="100000"/>
              <a:buFont typeface="Arial"/>
              <a:buChar char="•"/>
              <a:defRPr sz="6400"/>
            </a:lvl4pPr>
            <a:lvl5pPr marL="2560320" indent="-731520">
              <a:buSzPct val="100000"/>
              <a:buFont typeface="Arial"/>
              <a:buChar char="•"/>
              <a:defRPr sz="6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679575" y="4114800"/>
            <a:ext cx="7864475" cy="7623176"/>
          </a:xfrm>
          <a:prstGeom prst="rect">
            <a:avLst/>
          </a:prstGeom>
          <a:ln w="12700"/>
        </p:spPr>
        <p:txBody>
          <a:bodyPr/>
          <a:lstStyle/>
          <a:p>
            <a:pPr>
              <a:defRPr sz="3200"/>
            </a:pPr>
            <a:endParaRPr/>
          </a:p>
        </p:txBody>
      </p:sp>
      <p:pic>
        <p:nvPicPr>
          <p:cNvPr id="75" name="Imagen 12" descr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3543" y="755372"/>
            <a:ext cx="3819091" cy="1174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agen 10" descr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373600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Imagen 11" descr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00" y="13411200"/>
            <a:ext cx="1811020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0366375" y="2247633"/>
            <a:ext cx="12344401" cy="9474467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86" name="Texto del título"/>
          <p:cNvSpPr txBox="1">
            <a:spLocks noGrp="1"/>
          </p:cNvSpPr>
          <p:nvPr>
            <p:ph type="title"/>
          </p:nvPr>
        </p:nvSpPr>
        <p:spPr>
          <a:xfrm>
            <a:off x="1679575" y="914400"/>
            <a:ext cx="786447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Texto del título</a:t>
            </a:r>
          </a:p>
        </p:txBody>
      </p:sp>
      <p:sp>
        <p:nvSpPr>
          <p:cNvPr id="8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79575" y="4114800"/>
            <a:ext cx="7864476" cy="762317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88" name="Imagen 12" descr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3543" y="755372"/>
            <a:ext cx="3819091" cy="1174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agen 11" descr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373600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Imagen 13" descr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00" y="13411200"/>
            <a:ext cx="1811020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ad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676401" y="3405209"/>
            <a:ext cx="4915358" cy="4753530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10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793364" y="3405209"/>
            <a:ext cx="4915357" cy="4753530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10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7792244" y="3405209"/>
            <a:ext cx="4915357" cy="4753530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110" name="Texto del título"/>
          <p:cNvSpPr txBox="1">
            <a:spLocks noGrp="1"/>
          </p:cNvSpPr>
          <p:nvPr>
            <p:ph type="title"/>
          </p:nvPr>
        </p:nvSpPr>
        <p:spPr>
          <a:xfrm>
            <a:off x="1676400" y="2001747"/>
            <a:ext cx="21031200" cy="14034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11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79575" y="8158736"/>
            <a:ext cx="4912183" cy="1042415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  <a:lvl2pPr algn="ctr">
              <a:defRPr sz="3200"/>
            </a:lvl2pPr>
            <a:lvl3pPr algn="ctr">
              <a:defRPr sz="3200"/>
            </a:lvl3pPr>
            <a:lvl4pPr algn="ctr">
              <a:defRPr sz="3200"/>
            </a:lvl4pPr>
            <a:lvl5pPr algn="ctr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2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9793364" y="8158736"/>
            <a:ext cx="4912183" cy="1042415"/>
          </a:xfrm>
          <a:prstGeom prst="rect">
            <a:avLst/>
          </a:prstGeom>
          <a:ln w="12700"/>
        </p:spPr>
        <p:txBody>
          <a:bodyPr/>
          <a:lstStyle/>
          <a:p>
            <a:pPr algn="ctr">
              <a:defRPr sz="3200"/>
            </a:pPr>
            <a:endParaRPr/>
          </a:p>
        </p:txBody>
      </p:sp>
      <p:sp>
        <p:nvSpPr>
          <p:cNvPr id="113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7795417" y="8158736"/>
            <a:ext cx="4912183" cy="1042415"/>
          </a:xfrm>
          <a:prstGeom prst="rect">
            <a:avLst/>
          </a:prstGeom>
          <a:ln w="12700"/>
        </p:spPr>
        <p:txBody>
          <a:bodyPr/>
          <a:lstStyle/>
          <a:p>
            <a:pPr algn="ctr">
              <a:defRPr sz="3200"/>
            </a:pPr>
            <a:endParaRPr/>
          </a:p>
        </p:txBody>
      </p:sp>
      <p:pic>
        <p:nvPicPr>
          <p:cNvPr id="114" name="Imagen 18" descr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3543" y="755372"/>
            <a:ext cx="3819091" cy="1174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agen 15" descr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373600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n 16" descr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00" y="13411200"/>
            <a:ext cx="1811020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443460"/>
            <a:ext cx="504548" cy="5511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acias">
    <p:bg>
      <p:bgPr>
        <a:gradFill flip="none" rotWithShape="1">
          <a:gsLst>
            <a:gs pos="0">
              <a:srgbClr val="FFFFFF"/>
            </a:gs>
            <a:gs pos="47000">
              <a:srgbClr val="FFFFFF">
                <a:alpha val="55000"/>
              </a:srgbClr>
            </a:gs>
            <a:gs pos="99000">
              <a:srgbClr val="D9D9D9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373600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800" y="13411200"/>
            <a:ext cx="1811020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443460"/>
            <a:ext cx="504548" cy="5511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40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1676400" y="2026973"/>
            <a:ext cx="21031200" cy="140346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1663700" y="3430435"/>
            <a:ext cx="21031200" cy="89649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4" name="Imagen 7" descr="Imagen 7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9063543" y="755372"/>
            <a:ext cx="3819091" cy="1174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 9" descr="Imagen 9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0" y="0"/>
            <a:ext cx="17373600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n 11" descr="Imagen 11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273800" y="13411200"/>
            <a:ext cx="1811020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484931"/>
            <a:ext cx="504548" cy="55118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7" r:id="rId34"/>
    <p:sldLayoutId id="2147483688" r:id="rId35"/>
    <p:sldLayoutId id="2147483689" r:id="rId36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solidFill>
            <a:srgbClr val="595959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solidFill>
            <a:srgbClr val="595959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solidFill>
            <a:srgbClr val="595959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solidFill>
            <a:srgbClr val="595959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solidFill>
            <a:srgbClr val="595959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solidFill>
            <a:srgbClr val="595959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solidFill>
            <a:srgbClr val="595959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solidFill>
            <a:srgbClr val="595959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solidFill>
            <a:srgbClr val="595959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95959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95959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914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95959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13716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95959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182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95959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22860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95959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2743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95959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3200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95959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36576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95959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hyperlink" Target="https://lookerstudio.google.com/u/0/reporting/1hB8qHTs3r2DGoJmT7wFCzB9ileWA0NTj/page/WWGjB?s=p2unERqB1jY" TargetMode="Externa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ookerstudio.google.com/u/0/reporting/1hB8qHTs3r2DGoJmT7wFCzB9ileWA0NTj/page/WWGjB?s=p2unERqB1j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4.jpg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lookerstudio.google.com/u/0/reporting/1hB8qHTs3r2DGoJmT7wFCzB9ileWA0NTj/page/WWGjB?s=p2unERqB1jY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5" Type="http://schemas.openxmlformats.org/officeDocument/2006/relationships/hyperlink" Target="https://lookerstudio.google.com/u/0/reporting/1hB8qHTs3r2DGoJmT7wFCzB9ileWA0NTj/page/WWGjB?s=p2unERqB1jY" TargetMode="Externa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shutterstock_1537117466.jpg" descr="shutterstock_153711746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67453" y="-65022"/>
            <a:ext cx="21351768" cy="14230954"/>
          </a:xfrm>
          <a:prstGeom prst="rect">
            <a:avLst/>
          </a:prstGeom>
          <a:ln w="12700">
            <a:miter lim="400000"/>
          </a:ln>
        </p:spPr>
      </p:pic>
      <p:sp>
        <p:nvSpPr>
          <p:cNvPr id="492" name="Triángulo"/>
          <p:cNvSpPr/>
          <p:nvPr/>
        </p:nvSpPr>
        <p:spPr>
          <a:xfrm rot="10800000">
            <a:off x="10897685" y="8002730"/>
            <a:ext cx="1743288" cy="1743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50603">
                <a:srgbClr val="DA7047"/>
              </a:gs>
              <a:gs pos="100000">
                <a:srgbClr val="E59446"/>
              </a:gs>
            </a:gsLst>
            <a:lin ang="13163632"/>
          </a:gradFill>
          <a:ln w="12700">
            <a:miter lim="400000"/>
          </a:ln>
          <a:effectLst>
            <a:outerShdw blurRad="165100" dist="108195" dir="12893773" rotWithShape="0">
              <a:srgbClr val="262727">
                <a:alpha val="57351"/>
              </a:srgbClr>
            </a:outerShdw>
          </a:effectLst>
        </p:spPr>
        <p:txBody>
          <a:bodyPr lIns="0" tIns="0" rIns="0" bIns="0" anchor="ctr"/>
          <a:lstStyle/>
          <a:p>
            <a:pPr algn="ctr" defTabSz="821531">
              <a:defRPr sz="1400" cap="all" spc="210">
                <a:solidFill>
                  <a:srgbClr val="3375EC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493" name="Triángulo"/>
          <p:cNvSpPr/>
          <p:nvPr/>
        </p:nvSpPr>
        <p:spPr>
          <a:xfrm>
            <a:off x="422620" y="11599464"/>
            <a:ext cx="1743288" cy="1743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50603">
                <a:srgbClr val="DA7047"/>
              </a:gs>
              <a:gs pos="100000">
                <a:srgbClr val="E59446"/>
              </a:gs>
            </a:gsLst>
            <a:lin ang="13163632"/>
          </a:gradFill>
          <a:ln w="12700">
            <a:miter lim="400000"/>
          </a:ln>
          <a:effectLst>
            <a:outerShdw blurRad="165100" dist="108195" dir="12893773" rotWithShape="0">
              <a:srgbClr val="262727">
                <a:alpha val="57351"/>
              </a:srgbClr>
            </a:outerShdw>
          </a:effectLst>
        </p:spPr>
        <p:txBody>
          <a:bodyPr lIns="0" tIns="0" rIns="0" bIns="0" anchor="ctr"/>
          <a:lstStyle/>
          <a:p>
            <a:pPr algn="ctr" defTabSz="821531">
              <a:defRPr sz="1400" cap="all" spc="210">
                <a:solidFill>
                  <a:srgbClr val="3375EC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494" name="Rectángulo"/>
          <p:cNvSpPr/>
          <p:nvPr/>
        </p:nvSpPr>
        <p:spPr>
          <a:xfrm>
            <a:off x="650465" y="8242020"/>
            <a:ext cx="11770511" cy="4871572"/>
          </a:xfrm>
          <a:prstGeom prst="rect">
            <a:avLst/>
          </a:prstGeom>
          <a:gradFill>
            <a:gsLst>
              <a:gs pos="0">
                <a:srgbClr val="5E5E5E"/>
              </a:gs>
              <a:gs pos="100000">
                <a:srgbClr val="D5D5D5"/>
              </a:gs>
            </a:gsLst>
            <a:lin ang="13163632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821531">
              <a:defRPr sz="1400" cap="all" spc="210">
                <a:solidFill>
                  <a:srgbClr val="80808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495" name="Reporte de casos COVID 19…"/>
          <p:cNvSpPr txBox="1"/>
          <p:nvPr/>
        </p:nvSpPr>
        <p:spPr>
          <a:xfrm>
            <a:off x="852951" y="8470948"/>
            <a:ext cx="11365539" cy="191005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821530">
              <a:lnSpc>
                <a:spcPct val="80000"/>
              </a:lnSpc>
              <a:defRPr sz="6000" b="1">
                <a:solidFill>
                  <a:srgbClr val="252525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lang="es-ES" dirty="0"/>
              <a:t>El seguro de gastos médicos en México. Relevancia y tendencias</a:t>
            </a:r>
            <a:endParaRPr dirty="0"/>
          </a:p>
        </p:txBody>
      </p:sp>
      <p:sp>
        <p:nvSpPr>
          <p:cNvPr id="496" name="Tercer trimestre 2022"/>
          <p:cNvSpPr txBox="1"/>
          <p:nvPr/>
        </p:nvSpPr>
        <p:spPr>
          <a:xfrm>
            <a:off x="830489" y="10318733"/>
            <a:ext cx="102657" cy="71814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4000">
                <a:solidFill>
                  <a:srgbClr val="252525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endParaRPr dirty="0"/>
          </a:p>
        </p:txBody>
      </p:sp>
      <p:sp>
        <p:nvSpPr>
          <p:cNvPr id="497" name="Cifras al 2 de noviembre 2020"/>
          <p:cNvSpPr txBox="1"/>
          <p:nvPr/>
        </p:nvSpPr>
        <p:spPr>
          <a:xfrm>
            <a:off x="8309826" y="11323737"/>
            <a:ext cx="3828587" cy="173696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r" defTabSz="821530">
              <a:defRPr sz="30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dirty="0"/>
              <a:t>Norma Alicia Rosas </a:t>
            </a:r>
          </a:p>
          <a:p>
            <a:pPr algn="r" defTabSz="821530">
              <a:defRPr sz="30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dirty="0" err="1"/>
              <a:t>Directora</a:t>
            </a:r>
            <a:r>
              <a:rPr dirty="0"/>
              <a:t> General</a:t>
            </a:r>
          </a:p>
          <a:p>
            <a:pPr algn="r" defTabSz="821530">
              <a:defRPr sz="30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ES" dirty="0"/>
              <a:t>Febrero</a:t>
            </a:r>
            <a:r>
              <a:rPr dirty="0"/>
              <a:t> 202</a:t>
            </a:r>
            <a:r>
              <a:rPr lang="es-ES" dirty="0"/>
              <a:t>3</a:t>
            </a:r>
            <a:endParaRPr dirty="0"/>
          </a:p>
        </p:txBody>
      </p:sp>
      <p:sp>
        <p:nvSpPr>
          <p:cNvPr id="498" name="Cifras al 2 de noviembre 2020"/>
          <p:cNvSpPr txBox="1"/>
          <p:nvPr/>
        </p:nvSpPr>
        <p:spPr>
          <a:xfrm>
            <a:off x="20950748" y="12724621"/>
            <a:ext cx="3199357" cy="9779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1530">
              <a:defRPr sz="15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Ciudad de Guanajuato, Guanajuato</a:t>
            </a:r>
          </a:p>
        </p:txBody>
      </p:sp>
      <p:grpSp>
        <p:nvGrpSpPr>
          <p:cNvPr id="501" name="Agrupar"/>
          <p:cNvGrpSpPr/>
          <p:nvPr/>
        </p:nvGrpSpPr>
        <p:grpSpPr>
          <a:xfrm>
            <a:off x="418513" y="323485"/>
            <a:ext cx="2292379" cy="2523166"/>
            <a:chOff x="0" y="0"/>
            <a:chExt cx="2292377" cy="2523164"/>
          </a:xfrm>
        </p:grpSpPr>
        <p:pic>
          <p:nvPicPr>
            <p:cNvPr id="499" name="Imagen 7" descr="Imagen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348730"/>
              <a:ext cx="2292378" cy="11744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0" name="Imagen 7" descr="Imagen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98065" y="0"/>
              <a:ext cx="1496395" cy="11744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Triángulo"/>
          <p:cNvSpPr/>
          <p:nvPr/>
        </p:nvSpPr>
        <p:spPr>
          <a:xfrm rot="10800000">
            <a:off x="268657" y="186905"/>
            <a:ext cx="1743287" cy="1743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50603">
                <a:srgbClr val="DA7047"/>
              </a:gs>
              <a:gs pos="100000">
                <a:srgbClr val="E59446"/>
              </a:gs>
            </a:gsLst>
            <a:lin ang="13163632"/>
          </a:gradFill>
          <a:ln w="12700">
            <a:miter lim="400000"/>
          </a:ln>
          <a:effectLst>
            <a:outerShdw blurRad="165100" dist="108195" dir="12893773" rotWithShape="0">
              <a:srgbClr val="262727">
                <a:alpha val="57351"/>
              </a:srgbClr>
            </a:outerShdw>
          </a:effectLst>
        </p:spPr>
        <p:txBody>
          <a:bodyPr lIns="0" tIns="0" rIns="0" bIns="0" anchor="ctr"/>
          <a:lstStyle/>
          <a:p>
            <a:pPr algn="ctr" defTabSz="821531">
              <a:defRPr sz="1400" cap="all" spc="210">
                <a:solidFill>
                  <a:srgbClr val="3375EC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pic>
        <p:nvPicPr>
          <p:cNvPr id="668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7836" y="471331"/>
            <a:ext cx="3819091" cy="1174435"/>
          </a:xfrm>
          <a:prstGeom prst="rect">
            <a:avLst/>
          </a:prstGeom>
          <a:ln w="12700">
            <a:miter lim="400000"/>
          </a:ln>
        </p:spPr>
      </p:pic>
      <p:sp>
        <p:nvSpPr>
          <p:cNvPr id="669" name="Número de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23600308" y="12904751"/>
            <a:ext cx="449784" cy="4558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 algn="ctr" defTabSz="584200"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670" name="Los seguros de accidentes y enfermedades…"/>
          <p:cNvSpPr txBox="1"/>
          <p:nvPr/>
        </p:nvSpPr>
        <p:spPr>
          <a:xfrm>
            <a:off x="2077258" y="313882"/>
            <a:ext cx="19998971" cy="176458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914400">
              <a:lnSpc>
                <a:spcPct val="90000"/>
              </a:lnSpc>
              <a:defRPr sz="6000" b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s-ES" dirty="0">
                <a:highlight>
                  <a:srgbClr val="FFFFFF"/>
                </a:highlight>
              </a:rPr>
              <a:t>Evolución del costo promedio pagado por los diferentes padecimientos</a:t>
            </a:r>
            <a:endParaRPr lang="es-MX" dirty="0">
              <a:highlight>
                <a:srgbClr val="FFFFFF"/>
              </a:highlight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AA754BB7-6208-6AEC-F12F-C7C99F7B0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2159377"/>
              </p:ext>
            </p:extLst>
          </p:nvPr>
        </p:nvGraphicFramePr>
        <p:xfrm>
          <a:off x="333908" y="2181421"/>
          <a:ext cx="23581809" cy="11076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167394CF-4270-2E48-52A1-960AA561BFC7}"/>
              </a:ext>
            </a:extLst>
          </p:cNvPr>
          <p:cNvSpPr txBox="1"/>
          <p:nvPr/>
        </p:nvSpPr>
        <p:spPr>
          <a:xfrm>
            <a:off x="0" y="13257680"/>
            <a:ext cx="18288000" cy="70788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MX" sz="2000" dirty="0">
                <a:solidFill>
                  <a:schemeClr val="bg2"/>
                </a:solidFill>
              </a:rPr>
              <a:t>Fuente: SESA. </a:t>
            </a:r>
            <a:r>
              <a:rPr lang="es-MX" sz="2000" dirty="0">
                <a:solidFill>
                  <a:schemeClr val="bg2"/>
                </a:solidFill>
                <a:hlinkClick r:id="rId5"/>
              </a:rPr>
              <a:t>https://lookerstudio.google.com/u/0/reporting/1hB8qHTs3r2DGoJmT7wFCzB9ileWA0NTj/page/WWGjB?s=p2unERqB1jY</a:t>
            </a:r>
            <a:r>
              <a:rPr lang="es-MX" sz="2000" dirty="0">
                <a:solidFill>
                  <a:schemeClr val="bg2"/>
                </a:solidFill>
              </a:rPr>
              <a:t> Datos al cuarto trimestre de 2021</a:t>
            </a:r>
            <a:endParaRPr lang="es-MX" sz="2000" dirty="0"/>
          </a:p>
          <a:p>
            <a:endParaRPr lang="es-MX" sz="20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0186F87-9369-2861-9526-4388CB11F3CE}"/>
              </a:ext>
            </a:extLst>
          </p:cNvPr>
          <p:cNvSpPr txBox="1"/>
          <p:nvPr/>
        </p:nvSpPr>
        <p:spPr>
          <a:xfrm>
            <a:off x="19406593" y="3887693"/>
            <a:ext cx="1151275" cy="61555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+mj-lt"/>
                <a:ea typeface="+mj-ea"/>
                <a:cs typeface="+mj-cs"/>
                <a:sym typeface="Calibri"/>
              </a:rPr>
              <a:t>COVID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57FCC2-789E-8EC5-7D9B-94F3550B027D}"/>
              </a:ext>
            </a:extLst>
          </p:cNvPr>
          <p:cNvSpPr txBox="1"/>
          <p:nvPr/>
        </p:nvSpPr>
        <p:spPr>
          <a:xfrm>
            <a:off x="21886031" y="2786057"/>
            <a:ext cx="1151275" cy="61555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+mj-lt"/>
                <a:ea typeface="+mj-ea"/>
                <a:cs typeface="+mj-cs"/>
                <a:sym typeface="Calibri"/>
              </a:rPr>
              <a:t>COVID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F8AC09-BF6F-9415-9682-65D371EDBA3E}"/>
              </a:ext>
            </a:extLst>
          </p:cNvPr>
          <p:cNvSpPr txBox="1"/>
          <p:nvPr/>
        </p:nvSpPr>
        <p:spPr>
          <a:xfrm>
            <a:off x="16732473" y="4668904"/>
            <a:ext cx="1834153" cy="147732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b="1" dirty="0" err="1">
                <a:highlight>
                  <a:srgbClr val="FFFFFF"/>
                </a:highlight>
              </a:rPr>
              <a:t>Transtorno</a:t>
            </a:r>
            <a:endParaRPr lang="es-ES" sz="2800" b="1" dirty="0">
              <a:highlight>
                <a:srgbClr val="FFFFFF"/>
              </a:highlight>
            </a:endParaRP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b="1" dirty="0">
                <a:highlight>
                  <a:srgbClr val="FFFFFF"/>
                </a:highlight>
              </a:rPr>
              <a:t>d</a:t>
            </a:r>
            <a:r>
              <a:rPr lang="es-MX" sz="2800" b="1" dirty="0" err="1">
                <a:highlight>
                  <a:srgbClr val="FFFFFF"/>
                </a:highlight>
              </a:rPr>
              <a:t>iscos</a:t>
            </a:r>
            <a:r>
              <a:rPr lang="es-MX" sz="2800" b="1" dirty="0">
                <a:highlight>
                  <a:srgbClr val="FFFFFF"/>
                </a:highlight>
              </a:rPr>
              <a:t> 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800" b="1" dirty="0">
                <a:highlight>
                  <a:srgbClr val="FFFFFF"/>
                </a:highlight>
              </a:rPr>
              <a:t>lumbares</a:t>
            </a:r>
            <a:endParaRPr kumimoji="0" lang="es-MX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887CF5D-CB73-7B95-DD1F-2394BFDF46BB}"/>
              </a:ext>
            </a:extLst>
          </p:cNvPr>
          <p:cNvSpPr txBox="1"/>
          <p:nvPr/>
        </p:nvSpPr>
        <p:spPr>
          <a:xfrm>
            <a:off x="14599527" y="5634528"/>
            <a:ext cx="1446227" cy="104643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b="1" dirty="0">
                <a:highlight>
                  <a:srgbClr val="FFFFFF"/>
                </a:highlight>
              </a:rPr>
              <a:t>Menisco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b="1" dirty="0">
                <a:highlight>
                  <a:srgbClr val="FFFFFF"/>
                </a:highlight>
              </a:rPr>
              <a:t> quístico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3DD2C32-1BD4-C372-300D-71169A52B263}"/>
              </a:ext>
            </a:extLst>
          </p:cNvPr>
          <p:cNvSpPr txBox="1"/>
          <p:nvPr/>
        </p:nvSpPr>
        <p:spPr>
          <a:xfrm>
            <a:off x="9549229" y="6076194"/>
            <a:ext cx="1834153" cy="147732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b="1" dirty="0" err="1">
                <a:highlight>
                  <a:srgbClr val="FFFFFF"/>
                </a:highlight>
              </a:rPr>
              <a:t>Transtorno</a:t>
            </a:r>
            <a:endParaRPr lang="es-ES" sz="2800" b="1" dirty="0">
              <a:highlight>
                <a:srgbClr val="FFFFFF"/>
              </a:highlight>
            </a:endParaRP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b="1" dirty="0">
                <a:highlight>
                  <a:srgbClr val="FFFFFF"/>
                </a:highlight>
              </a:rPr>
              <a:t>d</a:t>
            </a:r>
            <a:r>
              <a:rPr lang="es-MX" sz="2800" b="1" dirty="0" err="1">
                <a:highlight>
                  <a:srgbClr val="FFFFFF"/>
                </a:highlight>
              </a:rPr>
              <a:t>iscos</a:t>
            </a:r>
            <a:r>
              <a:rPr lang="es-MX" sz="2800" b="1" dirty="0">
                <a:highlight>
                  <a:srgbClr val="FFFFFF"/>
                </a:highlight>
              </a:rPr>
              <a:t> 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800" b="1" dirty="0">
                <a:highlight>
                  <a:srgbClr val="FFFFFF"/>
                </a:highlight>
              </a:rPr>
              <a:t>lumbares</a:t>
            </a:r>
            <a:endParaRPr kumimoji="0" lang="es-MX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EC615CA-260A-43C9-0ABE-14E04F51056F}"/>
              </a:ext>
            </a:extLst>
          </p:cNvPr>
          <p:cNvSpPr txBox="1"/>
          <p:nvPr/>
        </p:nvSpPr>
        <p:spPr>
          <a:xfrm>
            <a:off x="11858385" y="5419085"/>
            <a:ext cx="1834153" cy="147732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b="1" dirty="0" err="1">
                <a:highlight>
                  <a:srgbClr val="FFFFFF"/>
                </a:highlight>
              </a:rPr>
              <a:t>Transtorno</a:t>
            </a:r>
            <a:endParaRPr lang="es-ES" sz="2800" b="1" dirty="0">
              <a:highlight>
                <a:srgbClr val="FFFFFF"/>
              </a:highlight>
            </a:endParaRP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b="1" dirty="0">
                <a:highlight>
                  <a:srgbClr val="FFFFFF"/>
                </a:highlight>
              </a:rPr>
              <a:t>d</a:t>
            </a:r>
            <a:r>
              <a:rPr lang="es-MX" sz="2800" b="1" dirty="0" err="1">
                <a:highlight>
                  <a:srgbClr val="FFFFFF"/>
                </a:highlight>
              </a:rPr>
              <a:t>iscos</a:t>
            </a:r>
            <a:r>
              <a:rPr lang="es-MX" sz="2800" b="1" dirty="0">
                <a:highlight>
                  <a:srgbClr val="FFFFFF"/>
                </a:highlight>
              </a:rPr>
              <a:t> 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800" b="1" dirty="0">
                <a:highlight>
                  <a:srgbClr val="FFFFFF"/>
                </a:highlight>
              </a:rPr>
              <a:t>lumbares</a:t>
            </a:r>
            <a:endParaRPr kumimoji="0" lang="es-MX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FDAD7D0-9172-BC72-748B-9C9AA262B075}"/>
              </a:ext>
            </a:extLst>
          </p:cNvPr>
          <p:cNvSpPr txBox="1"/>
          <p:nvPr/>
        </p:nvSpPr>
        <p:spPr>
          <a:xfrm>
            <a:off x="7366863" y="7257307"/>
            <a:ext cx="1527980" cy="104643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b="1" dirty="0">
                <a:highlight>
                  <a:srgbClr val="FFFFFF"/>
                </a:highlight>
              </a:rPr>
              <a:t>Menisco 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b="1" dirty="0">
                <a:highlight>
                  <a:srgbClr val="FFFFFF"/>
                </a:highlight>
              </a:rPr>
              <a:t>quístico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89BE0E4-BD02-3DD0-1876-D8B869026D33}"/>
              </a:ext>
            </a:extLst>
          </p:cNvPr>
          <p:cNvSpPr txBox="1"/>
          <p:nvPr/>
        </p:nvSpPr>
        <p:spPr>
          <a:xfrm>
            <a:off x="4804999" y="7452592"/>
            <a:ext cx="1834154" cy="147732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b="1" dirty="0" err="1">
                <a:highlight>
                  <a:srgbClr val="FFFFFF"/>
                </a:highlight>
              </a:rPr>
              <a:t>Transtorno</a:t>
            </a:r>
            <a:endParaRPr lang="es-ES" sz="2800" b="1" dirty="0">
              <a:highlight>
                <a:srgbClr val="FFFFFF"/>
              </a:highlight>
            </a:endParaRP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+mj-lt"/>
                <a:ea typeface="+mj-ea"/>
                <a:cs typeface="+mj-cs"/>
                <a:sym typeface="Calibri"/>
              </a:rPr>
              <a:t>Interno de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+mj-lt"/>
                <a:ea typeface="+mj-ea"/>
                <a:cs typeface="+mj-cs"/>
                <a:sym typeface="Calibri"/>
              </a:rPr>
              <a:t> la rodilla</a:t>
            </a:r>
            <a:endParaRPr kumimoji="0" lang="es-MX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1000127-820C-9617-0080-CE648E1B62AA}"/>
              </a:ext>
            </a:extLst>
          </p:cNvPr>
          <p:cNvSpPr txBox="1"/>
          <p:nvPr/>
        </p:nvSpPr>
        <p:spPr>
          <a:xfrm>
            <a:off x="2221200" y="8167725"/>
            <a:ext cx="1834154" cy="147732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b="1" dirty="0" err="1">
                <a:highlight>
                  <a:srgbClr val="FFFFFF"/>
                </a:highlight>
              </a:rPr>
              <a:t>Transtorno</a:t>
            </a:r>
            <a:endParaRPr lang="es-ES" sz="2800" b="1" dirty="0">
              <a:highlight>
                <a:srgbClr val="FFFFFF"/>
              </a:highlight>
            </a:endParaRP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+mj-lt"/>
                <a:ea typeface="+mj-ea"/>
                <a:cs typeface="+mj-cs"/>
                <a:sym typeface="Calibri"/>
              </a:rPr>
              <a:t>Interno de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+mj-lt"/>
                <a:ea typeface="+mj-ea"/>
                <a:cs typeface="+mj-cs"/>
                <a:sym typeface="Calibri"/>
              </a:rPr>
              <a:t> la rodilla</a:t>
            </a:r>
            <a:endParaRPr kumimoji="0" lang="es-MX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">
            <a:extLst>
              <a:ext uri="{FF2B5EF4-FFF2-40B4-BE49-F238E27FC236}">
                <a16:creationId xmlns:a16="http://schemas.microsoft.com/office/drawing/2014/main" id="{4DAF2412-627E-C8EF-7FC8-3AE5910C3815}"/>
              </a:ext>
            </a:extLst>
          </p:cNvPr>
          <p:cNvSpPr/>
          <p:nvPr/>
        </p:nvSpPr>
        <p:spPr>
          <a:xfrm rot="10800000">
            <a:off x="268657" y="186905"/>
            <a:ext cx="1743287" cy="1743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50603">
                <a:srgbClr val="DA7047"/>
              </a:gs>
              <a:gs pos="100000">
                <a:srgbClr val="E59446"/>
              </a:gs>
            </a:gsLst>
            <a:lin ang="13163632"/>
          </a:gradFill>
          <a:ln w="12700">
            <a:miter lim="400000"/>
          </a:ln>
          <a:effectLst>
            <a:outerShdw blurRad="165100" dist="108195" dir="12893773" rotWithShape="0">
              <a:srgbClr val="262727">
                <a:alpha val="57351"/>
              </a:srgbClr>
            </a:outerShdw>
          </a:effectLst>
        </p:spPr>
        <p:txBody>
          <a:bodyPr lIns="0" tIns="0" rIns="0" bIns="0" anchor="ctr"/>
          <a:lstStyle/>
          <a:p>
            <a:pPr algn="ctr" defTabSz="821531">
              <a:defRPr sz="1400" cap="all" spc="210">
                <a:solidFill>
                  <a:srgbClr val="3375EC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pic>
        <p:nvPicPr>
          <p:cNvPr id="3" name="Imagen 7" descr="Imagen 7">
            <a:extLst>
              <a:ext uri="{FF2B5EF4-FFF2-40B4-BE49-F238E27FC236}">
                <a16:creationId xmlns:a16="http://schemas.microsoft.com/office/drawing/2014/main" id="{C880C06D-5AB3-BAFE-484A-7F61B2556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7836" y="471331"/>
            <a:ext cx="3819091" cy="117443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ítulo 4">
            <a:extLst>
              <a:ext uri="{FF2B5EF4-FFF2-40B4-BE49-F238E27FC236}">
                <a16:creationId xmlns:a16="http://schemas.microsoft.com/office/drawing/2014/main" id="{7FB04FAF-4818-C84B-E88E-27A44F489B5E}"/>
              </a:ext>
            </a:extLst>
          </p:cNvPr>
          <p:cNvSpPr txBox="1">
            <a:spLocks/>
          </p:cNvSpPr>
          <p:nvPr/>
        </p:nvSpPr>
        <p:spPr>
          <a:xfrm>
            <a:off x="2119477" y="534331"/>
            <a:ext cx="17449800" cy="1846659"/>
          </a:xfrm>
          <a:prstGeom prst="rect">
            <a:avLst/>
          </a:prstGeom>
          <a:noFill/>
        </p:spPr>
        <p:txBody>
          <a:bodyPr vert="horz" wrap="square" lIns="182880" tIns="91440" rIns="182880" bIns="9144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 hangingPunct="0"/>
            <a:r>
              <a:rPr lang="es-ES" sz="6000" kern="0" dirty="0">
                <a:solidFill>
                  <a:srgbClr val="5E5E5E"/>
                </a:solidFill>
              </a:rPr>
              <a:t>Baja California Sur, Guerrero y Durango registran el mayor costo medio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1A042E0-8FE0-C965-6C42-FA80F038C75C}"/>
              </a:ext>
            </a:extLst>
          </p:cNvPr>
          <p:cNvGrpSpPr/>
          <p:nvPr/>
        </p:nvGrpSpPr>
        <p:grpSpPr>
          <a:xfrm>
            <a:off x="15037433" y="2891413"/>
            <a:ext cx="8213580" cy="5805366"/>
            <a:chOff x="7453626" y="1101365"/>
            <a:chExt cx="4899109" cy="3667548"/>
          </a:xfrm>
        </p:grpSpPr>
        <p:grpSp>
          <p:nvGrpSpPr>
            <p:cNvPr id="16" name="Grupo">
              <a:extLst>
                <a:ext uri="{FF2B5EF4-FFF2-40B4-BE49-F238E27FC236}">
                  <a16:creationId xmlns:a16="http://schemas.microsoft.com/office/drawing/2014/main" id="{2EC018CD-CBFB-B104-5A1C-77BD46C0BF44}"/>
                </a:ext>
              </a:extLst>
            </p:cNvPr>
            <p:cNvGrpSpPr/>
            <p:nvPr/>
          </p:nvGrpSpPr>
          <p:grpSpPr>
            <a:xfrm>
              <a:off x="9123240" y="1979453"/>
              <a:ext cx="1835841" cy="1909974"/>
              <a:chOff x="0" y="0"/>
              <a:chExt cx="3671680" cy="3819946"/>
            </a:xfrm>
          </p:grpSpPr>
          <p:sp>
            <p:nvSpPr>
              <p:cNvPr id="30" name="Figura">
                <a:extLst>
                  <a:ext uri="{FF2B5EF4-FFF2-40B4-BE49-F238E27FC236}">
                    <a16:creationId xmlns:a16="http://schemas.microsoft.com/office/drawing/2014/main" id="{48D6940C-CB13-4899-D5DC-0F72A44B0D4D}"/>
                  </a:ext>
                </a:extLst>
              </p:cNvPr>
              <p:cNvSpPr/>
              <p:nvPr/>
            </p:nvSpPr>
            <p:spPr>
              <a:xfrm>
                <a:off x="1037913" y="1829049"/>
                <a:ext cx="1211804" cy="10032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2" h="20095" extrusionOk="0">
                    <a:moveTo>
                      <a:pt x="11324" y="20095"/>
                    </a:moveTo>
                    <a:cubicBezTo>
                      <a:pt x="9569" y="20095"/>
                      <a:pt x="8876" y="18587"/>
                      <a:pt x="7435" y="19432"/>
                    </a:cubicBezTo>
                    <a:cubicBezTo>
                      <a:pt x="4992" y="20865"/>
                      <a:pt x="5579" y="16639"/>
                      <a:pt x="4405" y="16802"/>
                    </a:cubicBezTo>
                    <a:cubicBezTo>
                      <a:pt x="2624" y="17049"/>
                      <a:pt x="310" y="17267"/>
                      <a:pt x="46" y="14821"/>
                    </a:cubicBezTo>
                    <a:cubicBezTo>
                      <a:pt x="-66" y="13791"/>
                      <a:pt x="543" y="13071"/>
                      <a:pt x="240" y="12465"/>
                    </a:cubicBezTo>
                    <a:cubicBezTo>
                      <a:pt x="-1025" y="9934"/>
                      <a:pt x="3094" y="6900"/>
                      <a:pt x="3707" y="5508"/>
                    </a:cubicBezTo>
                    <a:cubicBezTo>
                      <a:pt x="4466" y="3786"/>
                      <a:pt x="4039" y="429"/>
                      <a:pt x="5828" y="192"/>
                    </a:cubicBezTo>
                    <a:cubicBezTo>
                      <a:pt x="6857" y="217"/>
                      <a:pt x="7277" y="-735"/>
                      <a:pt x="9975" y="1383"/>
                    </a:cubicBezTo>
                    <a:cubicBezTo>
                      <a:pt x="12642" y="3476"/>
                      <a:pt x="12375" y="1771"/>
                      <a:pt x="14938" y="1771"/>
                    </a:cubicBezTo>
                    <a:cubicBezTo>
                      <a:pt x="16307" y="1771"/>
                      <a:pt x="17305" y="2827"/>
                      <a:pt x="18399" y="3605"/>
                    </a:cubicBezTo>
                    <a:cubicBezTo>
                      <a:pt x="19213" y="4183"/>
                      <a:pt x="20575" y="5150"/>
                      <a:pt x="20137" y="6311"/>
                    </a:cubicBezTo>
                    <a:cubicBezTo>
                      <a:pt x="19709" y="7447"/>
                      <a:pt x="18050" y="7140"/>
                      <a:pt x="17605" y="7414"/>
                    </a:cubicBezTo>
                    <a:cubicBezTo>
                      <a:pt x="16964" y="7810"/>
                      <a:pt x="17518" y="9681"/>
                      <a:pt x="15446" y="10020"/>
                    </a:cubicBezTo>
                    <a:cubicBezTo>
                      <a:pt x="13995" y="10257"/>
                      <a:pt x="12897" y="11005"/>
                      <a:pt x="13887" y="13826"/>
                    </a:cubicBezTo>
                    <a:cubicBezTo>
                      <a:pt x="14432" y="15377"/>
                      <a:pt x="15404" y="17059"/>
                      <a:pt x="16484" y="18056"/>
                    </a:cubicBezTo>
                    <a:lnTo>
                      <a:pt x="16022" y="19171"/>
                    </a:lnTo>
                    <a:cubicBezTo>
                      <a:pt x="14515" y="18677"/>
                      <a:pt x="13079" y="20095"/>
                      <a:pt x="11324" y="20095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C82606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solidFill>
                    <a:srgbClr val="C82606"/>
                  </a:solidFill>
                  <a:latin typeface="Gill Sans"/>
                  <a:sym typeface="Gill Sans"/>
                </a:endParaRPr>
              </a:p>
            </p:txBody>
          </p:sp>
          <p:sp>
            <p:nvSpPr>
              <p:cNvPr id="31" name="Figura">
                <a:extLst>
                  <a:ext uri="{FF2B5EF4-FFF2-40B4-BE49-F238E27FC236}">
                    <a16:creationId xmlns:a16="http://schemas.microsoft.com/office/drawing/2014/main" id="{08BA0887-BCFA-F383-63BE-358EE9C83025}"/>
                  </a:ext>
                </a:extLst>
              </p:cNvPr>
              <p:cNvSpPr/>
              <p:nvPr/>
            </p:nvSpPr>
            <p:spPr>
              <a:xfrm>
                <a:off x="-1" y="-1"/>
                <a:ext cx="1690210" cy="2151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3" extrusionOk="0">
                    <a:moveTo>
                      <a:pt x="2925" y="12519"/>
                    </a:moveTo>
                    <a:cubicBezTo>
                      <a:pt x="1882" y="12519"/>
                      <a:pt x="2539" y="13588"/>
                      <a:pt x="2218" y="14035"/>
                    </a:cubicBezTo>
                    <a:lnTo>
                      <a:pt x="3452" y="12736"/>
                    </a:lnTo>
                    <a:cubicBezTo>
                      <a:pt x="3380" y="12633"/>
                      <a:pt x="3144" y="12519"/>
                      <a:pt x="2925" y="12519"/>
                    </a:cubicBezTo>
                    <a:close/>
                    <a:moveTo>
                      <a:pt x="4747" y="21583"/>
                    </a:moveTo>
                    <a:cubicBezTo>
                      <a:pt x="4139" y="21583"/>
                      <a:pt x="3274" y="21524"/>
                      <a:pt x="2790" y="21013"/>
                    </a:cubicBezTo>
                    <a:cubicBezTo>
                      <a:pt x="2137" y="20323"/>
                      <a:pt x="2777" y="19321"/>
                      <a:pt x="3120" y="18783"/>
                    </a:cubicBezTo>
                    <a:cubicBezTo>
                      <a:pt x="3542" y="18123"/>
                      <a:pt x="3878" y="17665"/>
                      <a:pt x="4717" y="17280"/>
                    </a:cubicBezTo>
                    <a:cubicBezTo>
                      <a:pt x="5566" y="16890"/>
                      <a:pt x="5982" y="16613"/>
                      <a:pt x="6201" y="16006"/>
                    </a:cubicBezTo>
                    <a:cubicBezTo>
                      <a:pt x="6418" y="15404"/>
                      <a:pt x="6408" y="14631"/>
                      <a:pt x="6182" y="14579"/>
                    </a:cubicBezTo>
                    <a:cubicBezTo>
                      <a:pt x="4935" y="14296"/>
                      <a:pt x="6183" y="16659"/>
                      <a:pt x="3996" y="16071"/>
                    </a:cubicBezTo>
                    <a:cubicBezTo>
                      <a:pt x="3116" y="15834"/>
                      <a:pt x="2909" y="15397"/>
                      <a:pt x="3231" y="14637"/>
                    </a:cubicBezTo>
                    <a:cubicBezTo>
                      <a:pt x="2339" y="15808"/>
                      <a:pt x="1395" y="15007"/>
                      <a:pt x="2113" y="14153"/>
                    </a:cubicBezTo>
                    <a:cubicBezTo>
                      <a:pt x="1547" y="14619"/>
                      <a:pt x="1368" y="13915"/>
                      <a:pt x="0" y="15171"/>
                    </a:cubicBezTo>
                    <a:cubicBezTo>
                      <a:pt x="405" y="12097"/>
                      <a:pt x="1336" y="5090"/>
                      <a:pt x="5677" y="3824"/>
                    </a:cubicBezTo>
                    <a:cubicBezTo>
                      <a:pt x="7402" y="3321"/>
                      <a:pt x="10248" y="4552"/>
                      <a:pt x="11018" y="3718"/>
                    </a:cubicBezTo>
                    <a:cubicBezTo>
                      <a:pt x="11631" y="3054"/>
                      <a:pt x="9958" y="1667"/>
                      <a:pt x="10234" y="666"/>
                    </a:cubicBezTo>
                    <a:cubicBezTo>
                      <a:pt x="10345" y="263"/>
                      <a:pt x="11528" y="0"/>
                      <a:pt x="12089" y="0"/>
                    </a:cubicBezTo>
                    <a:cubicBezTo>
                      <a:pt x="13483" y="0"/>
                      <a:pt x="15010" y="696"/>
                      <a:pt x="16071" y="1147"/>
                    </a:cubicBezTo>
                    <a:cubicBezTo>
                      <a:pt x="18215" y="2057"/>
                      <a:pt x="19764" y="2806"/>
                      <a:pt x="21600" y="3789"/>
                    </a:cubicBezTo>
                    <a:cubicBezTo>
                      <a:pt x="20251" y="5323"/>
                      <a:pt x="19741" y="4868"/>
                      <a:pt x="18987" y="6591"/>
                    </a:cubicBezTo>
                    <a:cubicBezTo>
                      <a:pt x="18797" y="7024"/>
                      <a:pt x="18601" y="7472"/>
                      <a:pt x="18207" y="7857"/>
                    </a:cubicBezTo>
                    <a:cubicBezTo>
                      <a:pt x="15720" y="10278"/>
                      <a:pt x="14488" y="9662"/>
                      <a:pt x="13336" y="10186"/>
                    </a:cubicBezTo>
                    <a:cubicBezTo>
                      <a:pt x="11210" y="11151"/>
                      <a:pt x="14525" y="12891"/>
                      <a:pt x="15289" y="13376"/>
                    </a:cubicBezTo>
                    <a:cubicBezTo>
                      <a:pt x="15805" y="13703"/>
                      <a:pt x="16039" y="13843"/>
                      <a:pt x="16536" y="13209"/>
                    </a:cubicBezTo>
                    <a:cubicBezTo>
                      <a:pt x="16772" y="12907"/>
                      <a:pt x="17068" y="12563"/>
                      <a:pt x="17816" y="12615"/>
                    </a:cubicBezTo>
                    <a:cubicBezTo>
                      <a:pt x="18721" y="12677"/>
                      <a:pt x="18780" y="14052"/>
                      <a:pt x="18734" y="14866"/>
                    </a:cubicBezTo>
                    <a:cubicBezTo>
                      <a:pt x="18649" y="16389"/>
                      <a:pt x="18036" y="18311"/>
                      <a:pt x="16565" y="18092"/>
                    </a:cubicBezTo>
                    <a:cubicBezTo>
                      <a:pt x="15126" y="17879"/>
                      <a:pt x="13906" y="17012"/>
                      <a:pt x="13217" y="15713"/>
                    </a:cubicBezTo>
                    <a:cubicBezTo>
                      <a:pt x="13021" y="15345"/>
                      <a:pt x="12825" y="15071"/>
                      <a:pt x="12350" y="15071"/>
                    </a:cubicBezTo>
                    <a:cubicBezTo>
                      <a:pt x="11862" y="15071"/>
                      <a:pt x="11103" y="15379"/>
                      <a:pt x="10093" y="15987"/>
                    </a:cubicBezTo>
                    <a:cubicBezTo>
                      <a:pt x="7539" y="17526"/>
                      <a:pt x="8716" y="17886"/>
                      <a:pt x="9599" y="18813"/>
                    </a:cubicBezTo>
                    <a:cubicBezTo>
                      <a:pt x="9807" y="19031"/>
                      <a:pt x="10452" y="19789"/>
                      <a:pt x="10048" y="20401"/>
                    </a:cubicBezTo>
                    <a:cubicBezTo>
                      <a:pt x="9257" y="21600"/>
                      <a:pt x="6328" y="21583"/>
                      <a:pt x="4747" y="21583"/>
                    </a:cubicBezTo>
                    <a:cubicBezTo>
                      <a:pt x="4747" y="21583"/>
                      <a:pt x="4747" y="21583"/>
                      <a:pt x="4747" y="21583"/>
                    </a:cubicBezTo>
                    <a:close/>
                  </a:path>
                </a:pathLst>
              </a:custGeom>
              <a:solidFill>
                <a:srgbClr val="A6AAA9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32" name="Figura">
                <a:extLst>
                  <a:ext uri="{FF2B5EF4-FFF2-40B4-BE49-F238E27FC236}">
                    <a16:creationId xmlns:a16="http://schemas.microsoft.com/office/drawing/2014/main" id="{461533C7-0E76-AB95-DA25-3DFBC75319F5}"/>
                  </a:ext>
                </a:extLst>
              </p:cNvPr>
              <p:cNvSpPr/>
              <p:nvPr/>
            </p:nvSpPr>
            <p:spPr>
              <a:xfrm>
                <a:off x="601850" y="1422730"/>
                <a:ext cx="635819" cy="511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0" h="21275" extrusionOk="0">
                    <a:moveTo>
                      <a:pt x="5" y="13412"/>
                    </a:moveTo>
                    <a:cubicBezTo>
                      <a:pt x="-130" y="9471"/>
                      <a:pt x="2351" y="6890"/>
                      <a:pt x="4385" y="4924"/>
                    </a:cubicBezTo>
                    <a:cubicBezTo>
                      <a:pt x="5019" y="4311"/>
                      <a:pt x="11442" y="41"/>
                      <a:pt x="11444" y="0"/>
                    </a:cubicBezTo>
                    <a:cubicBezTo>
                      <a:pt x="14465" y="0"/>
                      <a:pt x="15101" y="527"/>
                      <a:pt x="17496" y="6025"/>
                    </a:cubicBezTo>
                    <a:cubicBezTo>
                      <a:pt x="19238" y="10027"/>
                      <a:pt x="19188" y="9849"/>
                      <a:pt x="21470" y="11563"/>
                    </a:cubicBezTo>
                    <a:cubicBezTo>
                      <a:pt x="19560" y="13042"/>
                      <a:pt x="19379" y="13056"/>
                      <a:pt x="17701" y="15264"/>
                    </a:cubicBezTo>
                    <a:cubicBezTo>
                      <a:pt x="12887" y="21600"/>
                      <a:pt x="11072" y="17612"/>
                      <a:pt x="6952" y="17612"/>
                    </a:cubicBezTo>
                    <a:cubicBezTo>
                      <a:pt x="5259" y="17612"/>
                      <a:pt x="5009" y="19108"/>
                      <a:pt x="4209" y="21275"/>
                    </a:cubicBezTo>
                    <a:cubicBezTo>
                      <a:pt x="2758" y="18991"/>
                      <a:pt x="99" y="16162"/>
                      <a:pt x="5" y="13412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33" name="Figura">
                <a:extLst>
                  <a:ext uri="{FF2B5EF4-FFF2-40B4-BE49-F238E27FC236}">
                    <a16:creationId xmlns:a16="http://schemas.microsoft.com/office/drawing/2014/main" id="{AE38C514-C4AD-4595-3567-406C28C7AB43}"/>
                  </a:ext>
                </a:extLst>
              </p:cNvPr>
              <p:cNvSpPr/>
              <p:nvPr/>
            </p:nvSpPr>
            <p:spPr>
              <a:xfrm>
                <a:off x="915856" y="323929"/>
                <a:ext cx="1976401" cy="1792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8" h="20718" extrusionOk="0">
                    <a:moveTo>
                      <a:pt x="15860" y="18558"/>
                    </a:moveTo>
                    <a:cubicBezTo>
                      <a:pt x="15700" y="18719"/>
                      <a:pt x="15240" y="20371"/>
                      <a:pt x="14067" y="19244"/>
                    </a:cubicBezTo>
                    <a:cubicBezTo>
                      <a:pt x="13440" y="18642"/>
                      <a:pt x="13626" y="19612"/>
                      <a:pt x="12848" y="19612"/>
                    </a:cubicBezTo>
                    <a:cubicBezTo>
                      <a:pt x="12148" y="19612"/>
                      <a:pt x="11785" y="18539"/>
                      <a:pt x="10675" y="18524"/>
                    </a:cubicBezTo>
                    <a:cubicBezTo>
                      <a:pt x="9448" y="18507"/>
                      <a:pt x="9058" y="19658"/>
                      <a:pt x="7027" y="18138"/>
                    </a:cubicBezTo>
                    <a:cubicBezTo>
                      <a:pt x="5473" y="16974"/>
                      <a:pt x="5589" y="17738"/>
                      <a:pt x="4823" y="17592"/>
                    </a:cubicBezTo>
                    <a:cubicBezTo>
                      <a:pt x="3564" y="17351"/>
                      <a:pt x="4355" y="16154"/>
                      <a:pt x="4482" y="15838"/>
                    </a:cubicBezTo>
                    <a:cubicBezTo>
                      <a:pt x="4907" y="14781"/>
                      <a:pt x="5009" y="12229"/>
                      <a:pt x="4748" y="11676"/>
                    </a:cubicBezTo>
                    <a:cubicBezTo>
                      <a:pt x="4279" y="12022"/>
                      <a:pt x="3796" y="13620"/>
                      <a:pt x="2033" y="12242"/>
                    </a:cubicBezTo>
                    <a:cubicBezTo>
                      <a:pt x="-607" y="10178"/>
                      <a:pt x="-513" y="7327"/>
                      <a:pt x="1380" y="7070"/>
                    </a:cubicBezTo>
                    <a:cubicBezTo>
                      <a:pt x="2868" y="6867"/>
                      <a:pt x="5329" y="4997"/>
                      <a:pt x="5329" y="3249"/>
                    </a:cubicBezTo>
                    <a:cubicBezTo>
                      <a:pt x="5329" y="2054"/>
                      <a:pt x="6577" y="1002"/>
                      <a:pt x="7489" y="245"/>
                    </a:cubicBezTo>
                    <a:cubicBezTo>
                      <a:pt x="7747" y="30"/>
                      <a:pt x="7714" y="6"/>
                      <a:pt x="7912" y="0"/>
                    </a:cubicBezTo>
                    <a:cubicBezTo>
                      <a:pt x="8612" y="0"/>
                      <a:pt x="9644" y="3571"/>
                      <a:pt x="9651" y="3607"/>
                    </a:cubicBezTo>
                    <a:cubicBezTo>
                      <a:pt x="9991" y="5310"/>
                      <a:pt x="9676" y="8052"/>
                      <a:pt x="9849" y="8367"/>
                    </a:cubicBezTo>
                    <a:cubicBezTo>
                      <a:pt x="10940" y="8202"/>
                      <a:pt x="12273" y="8300"/>
                      <a:pt x="12604" y="9766"/>
                    </a:cubicBezTo>
                    <a:cubicBezTo>
                      <a:pt x="12801" y="10637"/>
                      <a:pt x="11716" y="10788"/>
                      <a:pt x="12630" y="11174"/>
                    </a:cubicBezTo>
                    <a:cubicBezTo>
                      <a:pt x="13351" y="11478"/>
                      <a:pt x="13561" y="11619"/>
                      <a:pt x="14305" y="11632"/>
                    </a:cubicBezTo>
                    <a:cubicBezTo>
                      <a:pt x="17055" y="11681"/>
                      <a:pt x="14684" y="13602"/>
                      <a:pt x="18329" y="13255"/>
                    </a:cubicBezTo>
                    <a:cubicBezTo>
                      <a:pt x="19281" y="13165"/>
                      <a:pt x="20743" y="13299"/>
                      <a:pt x="20988" y="14412"/>
                    </a:cubicBezTo>
                    <a:cubicBezTo>
                      <a:pt x="20993" y="14437"/>
                      <a:pt x="20126" y="20248"/>
                      <a:pt x="20112" y="20415"/>
                    </a:cubicBezTo>
                    <a:cubicBezTo>
                      <a:pt x="16191" y="21600"/>
                      <a:pt x="16590" y="18960"/>
                      <a:pt x="15860" y="18558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C82606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solidFill>
                    <a:srgbClr val="C82606"/>
                  </a:solidFill>
                  <a:latin typeface="Gill Sans"/>
                  <a:sym typeface="Gill Sans"/>
                </a:endParaRPr>
              </a:p>
            </p:txBody>
          </p:sp>
          <p:sp>
            <p:nvSpPr>
              <p:cNvPr id="34" name="Figura">
                <a:extLst>
                  <a:ext uri="{FF2B5EF4-FFF2-40B4-BE49-F238E27FC236}">
                    <a16:creationId xmlns:a16="http://schemas.microsoft.com/office/drawing/2014/main" id="{D5E7E97C-A8A2-46FC-A872-C0A07E9700CB}"/>
                  </a:ext>
                </a:extLst>
              </p:cNvPr>
              <p:cNvSpPr/>
              <p:nvPr/>
            </p:nvSpPr>
            <p:spPr>
              <a:xfrm>
                <a:off x="1770396" y="1858698"/>
                <a:ext cx="819889" cy="9408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35" h="21162" extrusionOk="0">
                    <a:moveTo>
                      <a:pt x="4169" y="7592"/>
                    </a:moveTo>
                    <a:cubicBezTo>
                      <a:pt x="4928" y="7504"/>
                      <a:pt x="4492" y="4719"/>
                      <a:pt x="7098" y="4665"/>
                    </a:cubicBezTo>
                    <a:lnTo>
                      <a:pt x="8164" y="4379"/>
                    </a:lnTo>
                    <a:cubicBezTo>
                      <a:pt x="6911" y="3209"/>
                      <a:pt x="7535" y="4144"/>
                      <a:pt x="6263" y="2317"/>
                    </a:cubicBezTo>
                    <a:lnTo>
                      <a:pt x="7519" y="1950"/>
                    </a:lnTo>
                    <a:cubicBezTo>
                      <a:pt x="9677" y="-438"/>
                      <a:pt x="10423" y="2050"/>
                      <a:pt x="11159" y="2050"/>
                    </a:cubicBezTo>
                    <a:cubicBezTo>
                      <a:pt x="11562" y="2050"/>
                      <a:pt x="11962" y="-83"/>
                      <a:pt x="13299" y="2"/>
                    </a:cubicBezTo>
                    <a:cubicBezTo>
                      <a:pt x="15028" y="113"/>
                      <a:pt x="14729" y="2653"/>
                      <a:pt x="16086" y="3630"/>
                    </a:cubicBezTo>
                    <a:lnTo>
                      <a:pt x="16635" y="4026"/>
                    </a:lnTo>
                    <a:cubicBezTo>
                      <a:pt x="15791" y="5408"/>
                      <a:pt x="15098" y="7088"/>
                      <a:pt x="13854" y="7132"/>
                    </a:cubicBezTo>
                    <a:cubicBezTo>
                      <a:pt x="13196" y="7156"/>
                      <a:pt x="12385" y="7763"/>
                      <a:pt x="12047" y="8484"/>
                    </a:cubicBezTo>
                    <a:cubicBezTo>
                      <a:pt x="11280" y="10124"/>
                      <a:pt x="11950" y="12110"/>
                      <a:pt x="9401" y="13150"/>
                    </a:cubicBezTo>
                    <a:cubicBezTo>
                      <a:pt x="7492" y="13929"/>
                      <a:pt x="8934" y="14916"/>
                      <a:pt x="7698" y="16825"/>
                    </a:cubicBezTo>
                    <a:cubicBezTo>
                      <a:pt x="6679" y="18398"/>
                      <a:pt x="6084" y="20136"/>
                      <a:pt x="5707" y="21162"/>
                    </a:cubicBezTo>
                    <a:cubicBezTo>
                      <a:pt x="3421" y="17944"/>
                      <a:pt x="-4965" y="8642"/>
                      <a:pt x="4169" y="7592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C82606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solidFill>
                    <a:srgbClr val="C82606"/>
                  </a:solidFill>
                  <a:latin typeface="Gill Sans"/>
                  <a:sym typeface="Gill Sans"/>
                </a:endParaRPr>
              </a:p>
            </p:txBody>
          </p:sp>
          <p:sp>
            <p:nvSpPr>
              <p:cNvPr id="35" name="Figura">
                <a:extLst>
                  <a:ext uri="{FF2B5EF4-FFF2-40B4-BE49-F238E27FC236}">
                    <a16:creationId xmlns:a16="http://schemas.microsoft.com/office/drawing/2014/main" id="{4876603E-59EC-F45F-E2AB-18703ED565E5}"/>
                  </a:ext>
                </a:extLst>
              </p:cNvPr>
              <p:cNvSpPr/>
              <p:nvPr/>
            </p:nvSpPr>
            <p:spPr>
              <a:xfrm>
                <a:off x="1840203" y="2556409"/>
                <a:ext cx="948719" cy="1018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2" h="21600" extrusionOk="0">
                    <a:moveTo>
                      <a:pt x="2881" y="21600"/>
                    </a:moveTo>
                    <a:cubicBezTo>
                      <a:pt x="411" y="21600"/>
                      <a:pt x="172" y="19088"/>
                      <a:pt x="0" y="17478"/>
                    </a:cubicBezTo>
                    <a:lnTo>
                      <a:pt x="3460" y="4969"/>
                    </a:lnTo>
                    <a:cubicBezTo>
                      <a:pt x="3674" y="3896"/>
                      <a:pt x="4020" y="2483"/>
                      <a:pt x="6032" y="0"/>
                    </a:cubicBezTo>
                    <a:cubicBezTo>
                      <a:pt x="7520" y="114"/>
                      <a:pt x="11476" y="1135"/>
                      <a:pt x="12493" y="4235"/>
                    </a:cubicBezTo>
                    <a:cubicBezTo>
                      <a:pt x="12762" y="5051"/>
                      <a:pt x="12752" y="4962"/>
                      <a:pt x="13783" y="4141"/>
                    </a:cubicBezTo>
                    <a:cubicBezTo>
                      <a:pt x="14689" y="3420"/>
                      <a:pt x="15905" y="2522"/>
                      <a:pt x="17023" y="3490"/>
                    </a:cubicBezTo>
                    <a:cubicBezTo>
                      <a:pt x="17638" y="4023"/>
                      <a:pt x="17705" y="4548"/>
                      <a:pt x="17695" y="4884"/>
                    </a:cubicBezTo>
                    <a:cubicBezTo>
                      <a:pt x="19262" y="5041"/>
                      <a:pt x="21600" y="4383"/>
                      <a:pt x="21342" y="8185"/>
                    </a:cubicBezTo>
                    <a:cubicBezTo>
                      <a:pt x="21319" y="8514"/>
                      <a:pt x="21298" y="8826"/>
                      <a:pt x="21328" y="9115"/>
                    </a:cubicBezTo>
                    <a:cubicBezTo>
                      <a:pt x="21487" y="10621"/>
                      <a:pt x="20930" y="15350"/>
                      <a:pt x="20693" y="15689"/>
                    </a:cubicBezTo>
                    <a:cubicBezTo>
                      <a:pt x="19067" y="18021"/>
                      <a:pt x="16519" y="15013"/>
                      <a:pt x="16283" y="13854"/>
                    </a:cubicBezTo>
                    <a:cubicBezTo>
                      <a:pt x="16052" y="12712"/>
                      <a:pt x="16209" y="10993"/>
                      <a:pt x="15019" y="10993"/>
                    </a:cubicBezTo>
                    <a:cubicBezTo>
                      <a:pt x="14427" y="10993"/>
                      <a:pt x="14168" y="11845"/>
                      <a:pt x="14283" y="12400"/>
                    </a:cubicBezTo>
                    <a:cubicBezTo>
                      <a:pt x="14735" y="14595"/>
                      <a:pt x="13732" y="15447"/>
                      <a:pt x="13205" y="17208"/>
                    </a:cubicBezTo>
                    <a:cubicBezTo>
                      <a:pt x="11924" y="21488"/>
                      <a:pt x="9636" y="18505"/>
                      <a:pt x="9094" y="18586"/>
                    </a:cubicBezTo>
                    <a:cubicBezTo>
                      <a:pt x="8663" y="18649"/>
                      <a:pt x="8557" y="19599"/>
                      <a:pt x="7057" y="20268"/>
                    </a:cubicBezTo>
                    <a:cubicBezTo>
                      <a:pt x="5459" y="20983"/>
                      <a:pt x="4078" y="21600"/>
                      <a:pt x="2881" y="21600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36" name="Figura">
                <a:extLst>
                  <a:ext uri="{FF2B5EF4-FFF2-40B4-BE49-F238E27FC236}">
                    <a16:creationId xmlns:a16="http://schemas.microsoft.com/office/drawing/2014/main" id="{253046AB-485C-679E-0929-EBD09877D19D}"/>
                  </a:ext>
                </a:extLst>
              </p:cNvPr>
              <p:cNvSpPr/>
              <p:nvPr/>
            </p:nvSpPr>
            <p:spPr>
              <a:xfrm>
                <a:off x="2398319" y="3009871"/>
                <a:ext cx="221106" cy="246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2" h="17535" extrusionOk="0">
                    <a:moveTo>
                      <a:pt x="12410" y="17535"/>
                    </a:moveTo>
                    <a:cubicBezTo>
                      <a:pt x="9078" y="17535"/>
                      <a:pt x="9174" y="16846"/>
                      <a:pt x="874" y="17265"/>
                    </a:cubicBezTo>
                    <a:cubicBezTo>
                      <a:pt x="292" y="13804"/>
                      <a:pt x="-1055" y="6226"/>
                      <a:pt x="1524" y="3261"/>
                    </a:cubicBezTo>
                    <a:cubicBezTo>
                      <a:pt x="7896" y="-4065"/>
                      <a:pt x="20545" y="2007"/>
                      <a:pt x="19645" y="11048"/>
                    </a:cubicBezTo>
                    <a:lnTo>
                      <a:pt x="20292" y="16614"/>
                    </a:lnTo>
                    <a:cubicBezTo>
                      <a:pt x="20292" y="16614"/>
                      <a:pt x="12410" y="17535"/>
                      <a:pt x="12410" y="17535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37" name="Figura">
                <a:extLst>
                  <a:ext uri="{FF2B5EF4-FFF2-40B4-BE49-F238E27FC236}">
                    <a16:creationId xmlns:a16="http://schemas.microsoft.com/office/drawing/2014/main" id="{9934E8A3-D070-085D-32F9-BB4BB964A00A}"/>
                  </a:ext>
                </a:extLst>
              </p:cNvPr>
              <p:cNvSpPr/>
              <p:nvPr/>
            </p:nvSpPr>
            <p:spPr>
              <a:xfrm>
                <a:off x="2485528" y="2277348"/>
                <a:ext cx="1186152" cy="1542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104" extrusionOk="0">
                    <a:moveTo>
                      <a:pt x="0" y="17599"/>
                    </a:moveTo>
                    <a:cubicBezTo>
                      <a:pt x="1369" y="17419"/>
                      <a:pt x="4446" y="17051"/>
                      <a:pt x="4027" y="15456"/>
                    </a:cubicBezTo>
                    <a:cubicBezTo>
                      <a:pt x="3586" y="13788"/>
                      <a:pt x="4368" y="11726"/>
                      <a:pt x="4368" y="9462"/>
                    </a:cubicBezTo>
                    <a:cubicBezTo>
                      <a:pt x="5838" y="9577"/>
                      <a:pt x="6094" y="9713"/>
                      <a:pt x="7351" y="10743"/>
                    </a:cubicBezTo>
                    <a:cubicBezTo>
                      <a:pt x="8300" y="11520"/>
                      <a:pt x="8754" y="11910"/>
                      <a:pt x="9420" y="11364"/>
                    </a:cubicBezTo>
                    <a:cubicBezTo>
                      <a:pt x="10187" y="10737"/>
                      <a:pt x="11530" y="11007"/>
                      <a:pt x="12364" y="10734"/>
                    </a:cubicBezTo>
                    <a:cubicBezTo>
                      <a:pt x="11452" y="10124"/>
                      <a:pt x="8856" y="8815"/>
                      <a:pt x="8361" y="8705"/>
                    </a:cubicBezTo>
                    <a:cubicBezTo>
                      <a:pt x="7351" y="8536"/>
                      <a:pt x="8154" y="6750"/>
                      <a:pt x="8371" y="6166"/>
                    </a:cubicBezTo>
                    <a:cubicBezTo>
                      <a:pt x="8596" y="5556"/>
                      <a:pt x="7999" y="4355"/>
                      <a:pt x="9240" y="3025"/>
                    </a:cubicBezTo>
                    <a:cubicBezTo>
                      <a:pt x="9773" y="2452"/>
                      <a:pt x="9681" y="2232"/>
                      <a:pt x="10467" y="1542"/>
                    </a:cubicBezTo>
                    <a:cubicBezTo>
                      <a:pt x="10947" y="1120"/>
                      <a:pt x="11415" y="0"/>
                      <a:pt x="12426" y="0"/>
                    </a:cubicBezTo>
                    <a:cubicBezTo>
                      <a:pt x="13321" y="0"/>
                      <a:pt x="14573" y="1020"/>
                      <a:pt x="14776" y="1915"/>
                    </a:cubicBezTo>
                    <a:cubicBezTo>
                      <a:pt x="14928" y="2581"/>
                      <a:pt x="14496" y="3122"/>
                      <a:pt x="13623" y="3367"/>
                    </a:cubicBezTo>
                    <a:cubicBezTo>
                      <a:pt x="13290" y="3567"/>
                      <a:pt x="13825" y="5347"/>
                      <a:pt x="14285" y="5347"/>
                    </a:cubicBezTo>
                    <a:cubicBezTo>
                      <a:pt x="14706" y="5347"/>
                      <a:pt x="14762" y="4439"/>
                      <a:pt x="15680" y="4439"/>
                    </a:cubicBezTo>
                    <a:cubicBezTo>
                      <a:pt x="16454" y="4439"/>
                      <a:pt x="18022" y="5128"/>
                      <a:pt x="18309" y="5520"/>
                    </a:cubicBezTo>
                    <a:cubicBezTo>
                      <a:pt x="18936" y="6376"/>
                      <a:pt x="17123" y="7489"/>
                      <a:pt x="16930" y="8336"/>
                    </a:cubicBezTo>
                    <a:cubicBezTo>
                      <a:pt x="16715" y="9274"/>
                      <a:pt x="15806" y="10050"/>
                      <a:pt x="17073" y="10404"/>
                    </a:cubicBezTo>
                    <a:cubicBezTo>
                      <a:pt x="18125" y="10697"/>
                      <a:pt x="19434" y="11062"/>
                      <a:pt x="19128" y="11740"/>
                    </a:cubicBezTo>
                    <a:cubicBezTo>
                      <a:pt x="18696" y="12700"/>
                      <a:pt x="17656" y="12645"/>
                      <a:pt x="16991" y="13626"/>
                    </a:cubicBezTo>
                    <a:cubicBezTo>
                      <a:pt x="16256" y="14712"/>
                      <a:pt x="17523" y="15895"/>
                      <a:pt x="18253" y="16297"/>
                    </a:cubicBezTo>
                    <a:cubicBezTo>
                      <a:pt x="18856" y="16630"/>
                      <a:pt x="20769" y="16110"/>
                      <a:pt x="21443" y="17240"/>
                    </a:cubicBezTo>
                    <a:cubicBezTo>
                      <a:pt x="21600" y="17504"/>
                      <a:pt x="21394" y="17901"/>
                      <a:pt x="20835" y="18523"/>
                    </a:cubicBezTo>
                    <a:cubicBezTo>
                      <a:pt x="19498" y="20009"/>
                      <a:pt x="16306" y="18906"/>
                      <a:pt x="14774" y="19488"/>
                    </a:cubicBezTo>
                    <a:cubicBezTo>
                      <a:pt x="13402" y="20010"/>
                      <a:pt x="12717" y="18591"/>
                      <a:pt x="12309" y="18361"/>
                    </a:cubicBezTo>
                    <a:cubicBezTo>
                      <a:pt x="11424" y="18808"/>
                      <a:pt x="13220" y="20540"/>
                      <a:pt x="10601" y="20877"/>
                    </a:cubicBezTo>
                    <a:cubicBezTo>
                      <a:pt x="4977" y="21600"/>
                      <a:pt x="3954" y="20616"/>
                      <a:pt x="0" y="17599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C82606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solidFill>
                    <a:srgbClr val="C82606"/>
                  </a:solidFill>
                  <a:latin typeface="Gill Sans"/>
                  <a:sym typeface="Gill Sans"/>
                </a:endParaRPr>
              </a:p>
            </p:txBody>
          </p:sp>
          <p:sp>
            <p:nvSpPr>
              <p:cNvPr id="38" name="Figura">
                <a:extLst>
                  <a:ext uri="{FF2B5EF4-FFF2-40B4-BE49-F238E27FC236}">
                    <a16:creationId xmlns:a16="http://schemas.microsoft.com/office/drawing/2014/main" id="{7044F752-ED34-87BE-3B1A-7C1FFAE4C879}"/>
                  </a:ext>
                </a:extLst>
              </p:cNvPr>
              <p:cNvSpPr/>
              <p:nvPr/>
            </p:nvSpPr>
            <p:spPr>
              <a:xfrm>
                <a:off x="2276234" y="3166853"/>
                <a:ext cx="493997" cy="453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8" h="21457" extrusionOk="0">
                    <a:moveTo>
                      <a:pt x="7879" y="17736"/>
                    </a:moveTo>
                    <a:cubicBezTo>
                      <a:pt x="3694" y="17621"/>
                      <a:pt x="1903" y="14832"/>
                      <a:pt x="0" y="11455"/>
                    </a:cubicBezTo>
                    <a:cubicBezTo>
                      <a:pt x="3542" y="11109"/>
                      <a:pt x="2402" y="12050"/>
                      <a:pt x="4500" y="5800"/>
                    </a:cubicBezTo>
                    <a:cubicBezTo>
                      <a:pt x="5590" y="2546"/>
                      <a:pt x="5723" y="2686"/>
                      <a:pt x="5682" y="636"/>
                    </a:cubicBezTo>
                    <a:cubicBezTo>
                      <a:pt x="11127" y="-143"/>
                      <a:pt x="10329" y="1558"/>
                      <a:pt x="13997" y="25"/>
                    </a:cubicBezTo>
                    <a:cubicBezTo>
                      <a:pt x="18469" y="5671"/>
                      <a:pt x="16481" y="6603"/>
                      <a:pt x="21135" y="0"/>
                    </a:cubicBezTo>
                    <a:cubicBezTo>
                      <a:pt x="20834" y="4011"/>
                      <a:pt x="20471" y="6014"/>
                      <a:pt x="20982" y="9868"/>
                    </a:cubicBezTo>
                    <a:cubicBezTo>
                      <a:pt x="21313" y="12380"/>
                      <a:pt x="21600" y="14550"/>
                      <a:pt x="19138" y="17401"/>
                    </a:cubicBezTo>
                    <a:cubicBezTo>
                      <a:pt x="16492" y="20473"/>
                      <a:pt x="14156" y="20853"/>
                      <a:pt x="11013" y="21457"/>
                    </a:cubicBezTo>
                    <a:cubicBezTo>
                      <a:pt x="10224" y="20382"/>
                      <a:pt x="8848" y="18414"/>
                      <a:pt x="7879" y="17736"/>
                    </a:cubicBezTo>
                    <a:close/>
                  </a:path>
                </a:pathLst>
              </a:custGeom>
              <a:solidFill>
                <a:srgbClr val="D0712E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39" name="Figura">
                <a:extLst>
                  <a:ext uri="{FF2B5EF4-FFF2-40B4-BE49-F238E27FC236}">
                    <a16:creationId xmlns:a16="http://schemas.microsoft.com/office/drawing/2014/main" id="{09E6AF6D-F8FB-69F1-E250-75B6B8F4D0E9}"/>
                  </a:ext>
                </a:extLst>
              </p:cNvPr>
              <p:cNvSpPr/>
              <p:nvPr/>
            </p:nvSpPr>
            <p:spPr>
              <a:xfrm>
                <a:off x="2729703" y="2870351"/>
                <a:ext cx="519631" cy="336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extrusionOk="0">
                    <a:moveTo>
                      <a:pt x="9908" y="21600"/>
                    </a:moveTo>
                    <a:cubicBezTo>
                      <a:pt x="6600" y="21600"/>
                      <a:pt x="2908" y="11520"/>
                      <a:pt x="1306" y="11520"/>
                    </a:cubicBezTo>
                    <a:lnTo>
                      <a:pt x="277" y="11520"/>
                    </a:lnTo>
                    <a:lnTo>
                      <a:pt x="0" y="2444"/>
                    </a:lnTo>
                    <a:lnTo>
                      <a:pt x="7113" y="0"/>
                    </a:lnTo>
                    <a:cubicBezTo>
                      <a:pt x="11104" y="182"/>
                      <a:pt x="18967" y="6842"/>
                      <a:pt x="20371" y="12621"/>
                    </a:cubicBezTo>
                    <a:cubicBezTo>
                      <a:pt x="21600" y="17695"/>
                      <a:pt x="13400" y="18316"/>
                      <a:pt x="11763" y="20496"/>
                    </a:cubicBezTo>
                    <a:cubicBezTo>
                      <a:pt x="11215" y="21229"/>
                      <a:pt x="10592" y="21600"/>
                      <a:pt x="9908" y="21600"/>
                    </a:cubicBezTo>
                    <a:close/>
                  </a:path>
                </a:pathLst>
              </a:custGeom>
              <a:solidFill>
                <a:srgbClr val="A6AAA9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40" name="Figura">
                <a:extLst>
                  <a:ext uri="{FF2B5EF4-FFF2-40B4-BE49-F238E27FC236}">
                    <a16:creationId xmlns:a16="http://schemas.microsoft.com/office/drawing/2014/main" id="{1AC42AFC-3A5D-EAFA-C0B8-BE0ED64D4384}"/>
                  </a:ext>
                </a:extLst>
              </p:cNvPr>
              <p:cNvSpPr/>
              <p:nvPr/>
            </p:nvSpPr>
            <p:spPr>
              <a:xfrm>
                <a:off x="2066940" y="1998288"/>
                <a:ext cx="1056463" cy="962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6" h="21600" extrusionOk="0">
                    <a:moveTo>
                      <a:pt x="10451" y="18613"/>
                    </a:moveTo>
                    <a:cubicBezTo>
                      <a:pt x="9988" y="18086"/>
                      <a:pt x="10508" y="15879"/>
                      <a:pt x="8992" y="17732"/>
                    </a:cubicBezTo>
                    <a:cubicBezTo>
                      <a:pt x="6276" y="21052"/>
                      <a:pt x="5400" y="16827"/>
                      <a:pt x="5006" y="16074"/>
                    </a:cubicBezTo>
                    <a:cubicBezTo>
                      <a:pt x="4685" y="15455"/>
                      <a:pt x="2649" y="14085"/>
                      <a:pt x="1132" y="13772"/>
                    </a:cubicBezTo>
                    <a:lnTo>
                      <a:pt x="0" y="13538"/>
                    </a:lnTo>
                    <a:cubicBezTo>
                      <a:pt x="879" y="12465"/>
                      <a:pt x="926" y="12649"/>
                      <a:pt x="1089" y="11292"/>
                    </a:cubicBezTo>
                    <a:cubicBezTo>
                      <a:pt x="1578" y="7229"/>
                      <a:pt x="3876" y="9597"/>
                      <a:pt x="4319" y="6847"/>
                    </a:cubicBezTo>
                    <a:cubicBezTo>
                      <a:pt x="4911" y="3170"/>
                      <a:pt x="6566" y="2398"/>
                      <a:pt x="7850" y="2398"/>
                    </a:cubicBezTo>
                    <a:cubicBezTo>
                      <a:pt x="8152" y="2379"/>
                      <a:pt x="9263" y="569"/>
                      <a:pt x="9677" y="0"/>
                    </a:cubicBezTo>
                    <a:cubicBezTo>
                      <a:pt x="11635" y="1217"/>
                      <a:pt x="12980" y="932"/>
                      <a:pt x="14941" y="414"/>
                    </a:cubicBezTo>
                    <a:cubicBezTo>
                      <a:pt x="15640" y="918"/>
                      <a:pt x="20056" y="1997"/>
                      <a:pt x="19295" y="4734"/>
                    </a:cubicBezTo>
                    <a:cubicBezTo>
                      <a:pt x="18918" y="6096"/>
                      <a:pt x="17259" y="7056"/>
                      <a:pt x="15819" y="7744"/>
                    </a:cubicBezTo>
                    <a:cubicBezTo>
                      <a:pt x="15757" y="8917"/>
                      <a:pt x="15722" y="10542"/>
                      <a:pt x="15759" y="10846"/>
                    </a:cubicBezTo>
                    <a:cubicBezTo>
                      <a:pt x="15907" y="10846"/>
                      <a:pt x="15722" y="11905"/>
                      <a:pt x="17952" y="9499"/>
                    </a:cubicBezTo>
                    <a:cubicBezTo>
                      <a:pt x="18841" y="8540"/>
                      <a:pt x="20119" y="7114"/>
                      <a:pt x="21088" y="8218"/>
                    </a:cubicBezTo>
                    <a:cubicBezTo>
                      <a:pt x="21520" y="8710"/>
                      <a:pt x="21600" y="9319"/>
                      <a:pt x="21407" y="9684"/>
                    </a:cubicBezTo>
                    <a:cubicBezTo>
                      <a:pt x="19959" y="12413"/>
                      <a:pt x="19382" y="12354"/>
                      <a:pt x="19398" y="15531"/>
                    </a:cubicBezTo>
                    <a:cubicBezTo>
                      <a:pt x="19407" y="17344"/>
                      <a:pt x="18784" y="17977"/>
                      <a:pt x="18792" y="20497"/>
                    </a:cubicBezTo>
                    <a:lnTo>
                      <a:pt x="13409" y="21600"/>
                    </a:lnTo>
                    <a:cubicBezTo>
                      <a:pt x="13814" y="17041"/>
                      <a:pt x="11655" y="19986"/>
                      <a:pt x="10451" y="18613"/>
                    </a:cubicBezTo>
                    <a:close/>
                  </a:path>
                </a:pathLst>
              </a:custGeom>
              <a:solidFill>
                <a:srgbClr val="D0712E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</p:grpSp>
        <p:sp>
          <p:nvSpPr>
            <p:cNvPr id="17" name="Estado de México…">
              <a:extLst>
                <a:ext uri="{FF2B5EF4-FFF2-40B4-BE49-F238E27FC236}">
                  <a16:creationId xmlns:a16="http://schemas.microsoft.com/office/drawing/2014/main" id="{80E23D9C-F5DB-2891-6C07-C360CCB36E97}"/>
                </a:ext>
              </a:extLst>
            </p:cNvPr>
            <p:cNvSpPr txBox="1"/>
            <p:nvPr/>
          </p:nvSpPr>
          <p:spPr>
            <a:xfrm>
              <a:off x="9742075" y="4211123"/>
              <a:ext cx="896820" cy="5577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4" tIns="71434" rIns="71434" bIns="71434" anchor="ctr">
              <a:spAutoFit/>
            </a:bodyPr>
            <a:lstStyle>
              <a:lvl1pPr defTabSz="642937">
                <a:defRPr sz="2500" b="1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b="0" dirty="0">
                  <a:latin typeface="+mn-lt"/>
                </a:rPr>
                <a:t>CDMX </a:t>
              </a:r>
              <a:endParaRPr lang="es-ES" sz="2400" b="0" dirty="0">
                <a:latin typeface="+mn-lt"/>
              </a:endParaRPr>
            </a:p>
            <a:p>
              <a:pPr algn="ctr" defTabSz="642938"/>
              <a:r>
                <a:rPr lang="es-MX" sz="2400" b="0" dirty="0">
                  <a:latin typeface="+mn-lt"/>
                </a:rPr>
                <a:t>$32,345.5</a:t>
              </a:r>
              <a:endParaRPr sz="2400" b="0" dirty="0">
                <a:latin typeface="+mn-lt"/>
              </a:endParaRPr>
            </a:p>
          </p:txBody>
        </p:sp>
        <p:sp>
          <p:nvSpPr>
            <p:cNvPr id="18" name="Estado de México…">
              <a:extLst>
                <a:ext uri="{FF2B5EF4-FFF2-40B4-BE49-F238E27FC236}">
                  <a16:creationId xmlns:a16="http://schemas.microsoft.com/office/drawing/2014/main" id="{9A9FCE9C-A580-8F0C-DB7E-6510A61F9A41}"/>
                </a:ext>
              </a:extLst>
            </p:cNvPr>
            <p:cNvSpPr txBox="1"/>
            <p:nvPr/>
          </p:nvSpPr>
          <p:spPr>
            <a:xfrm>
              <a:off x="11166405" y="3475758"/>
              <a:ext cx="835866" cy="5577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4" tIns="71434" rIns="71434" bIns="71434" anchor="ctr">
              <a:spAutoFit/>
            </a:bodyPr>
            <a:lstStyle/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sz="2400" dirty="0">
                  <a:solidFill>
                    <a:srgbClr val="535860"/>
                  </a:solidFill>
                  <a:sym typeface="Avenir Next Regular"/>
                </a:rPr>
                <a:t>Puebla</a:t>
              </a:r>
            </a:p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lang="es-ES" sz="2400" dirty="0">
                  <a:solidFill>
                    <a:srgbClr val="535860"/>
                  </a:solidFill>
                  <a:sym typeface="Avenir Next Regular"/>
                </a:rPr>
                <a:t>$54,760.1</a:t>
              </a:r>
              <a:endParaRPr sz="2400" dirty="0">
                <a:solidFill>
                  <a:srgbClr val="535860"/>
                </a:solidFill>
                <a:sym typeface="Avenir Next Regular"/>
              </a:endParaRPr>
            </a:p>
          </p:txBody>
        </p:sp>
        <p:sp>
          <p:nvSpPr>
            <p:cNvPr id="19" name="Estado de México…">
              <a:extLst>
                <a:ext uri="{FF2B5EF4-FFF2-40B4-BE49-F238E27FC236}">
                  <a16:creationId xmlns:a16="http://schemas.microsoft.com/office/drawing/2014/main" id="{F55943EB-1699-4FA7-964E-70262C138C0A}"/>
                </a:ext>
              </a:extLst>
            </p:cNvPr>
            <p:cNvSpPr txBox="1"/>
            <p:nvPr/>
          </p:nvSpPr>
          <p:spPr>
            <a:xfrm>
              <a:off x="8420670" y="4062820"/>
              <a:ext cx="1203068" cy="5577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/>
            <a:p>
              <a:pPr algn="ctr" defTabSz="642938">
                <a:defRPr sz="2500" b="1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sz="24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Avenir Next Regular"/>
                </a:rPr>
                <a:t>Edo. de </a:t>
              </a:r>
              <a:r>
                <a:rPr sz="2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sym typeface="Avenir Next Regular"/>
                </a:rPr>
                <a:t>Méx</a:t>
              </a:r>
              <a:r>
                <a:rPr sz="24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Avenir Next Regular"/>
                </a:rPr>
                <a:t>.</a:t>
              </a:r>
            </a:p>
            <a:p>
              <a:pPr algn="ctr" defTabSz="642938">
                <a:defRPr sz="2500" b="1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lang="es-E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Avenir Next Regular"/>
                </a:rPr>
                <a:t>$56,670.6</a:t>
              </a:r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sym typeface="Avenir Next Regular"/>
              </a:endParaRPr>
            </a:p>
          </p:txBody>
        </p:sp>
        <p:sp>
          <p:nvSpPr>
            <p:cNvPr id="20" name="Estado de México…">
              <a:extLst>
                <a:ext uri="{FF2B5EF4-FFF2-40B4-BE49-F238E27FC236}">
                  <a16:creationId xmlns:a16="http://schemas.microsoft.com/office/drawing/2014/main" id="{666BDB98-CE5F-0A95-C5DB-6BA976003950}"/>
                </a:ext>
              </a:extLst>
            </p:cNvPr>
            <p:cNvSpPr txBox="1"/>
            <p:nvPr/>
          </p:nvSpPr>
          <p:spPr>
            <a:xfrm>
              <a:off x="7897417" y="3475758"/>
              <a:ext cx="1018498" cy="5577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4" tIns="71434" rIns="71434" bIns="71434" anchor="ctr">
              <a:spAutoFit/>
            </a:bodyPr>
            <a:lstStyle/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sz="2400" dirty="0">
                  <a:solidFill>
                    <a:srgbClr val="535860"/>
                  </a:solidFill>
                  <a:sym typeface="Avenir Next Regular"/>
                </a:rPr>
                <a:t>Guanajuato</a:t>
              </a:r>
            </a:p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lang="es-ES" sz="2400" dirty="0">
                  <a:solidFill>
                    <a:srgbClr val="535860"/>
                  </a:solidFill>
                  <a:sym typeface="Avenir Next Regular"/>
                </a:rPr>
                <a:t>$39,027.6</a:t>
              </a:r>
              <a:endParaRPr sz="2400" dirty="0">
                <a:solidFill>
                  <a:srgbClr val="535860"/>
                </a:solidFill>
                <a:sym typeface="Avenir Next Regular"/>
              </a:endParaRPr>
            </a:p>
          </p:txBody>
        </p:sp>
        <p:sp>
          <p:nvSpPr>
            <p:cNvPr id="21" name="Estado de México…">
              <a:extLst>
                <a:ext uri="{FF2B5EF4-FFF2-40B4-BE49-F238E27FC236}">
                  <a16:creationId xmlns:a16="http://schemas.microsoft.com/office/drawing/2014/main" id="{090BA752-A88F-245C-1B12-EB0BE8DBBA8C}"/>
                </a:ext>
              </a:extLst>
            </p:cNvPr>
            <p:cNvSpPr txBox="1"/>
            <p:nvPr/>
          </p:nvSpPr>
          <p:spPr>
            <a:xfrm>
              <a:off x="10695091" y="3975054"/>
              <a:ext cx="910686" cy="5577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/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sz="2400" b="1" dirty="0">
                  <a:solidFill>
                    <a:srgbClr val="535860"/>
                  </a:solidFill>
                  <a:sym typeface="Avenir Next Regular"/>
                </a:rPr>
                <a:t>Morelos </a:t>
              </a:r>
            </a:p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lang="es-MX" sz="2400" b="1" dirty="0">
                  <a:solidFill>
                    <a:srgbClr val="535860"/>
                  </a:solidFill>
                  <a:sym typeface="Avenir Next Regular"/>
                </a:rPr>
                <a:t>$81,349.3</a:t>
              </a:r>
              <a:endParaRPr sz="2400" b="1" dirty="0">
                <a:solidFill>
                  <a:srgbClr val="535860"/>
                </a:solidFill>
                <a:sym typeface="Avenir Next Regular"/>
              </a:endParaRPr>
            </a:p>
          </p:txBody>
        </p:sp>
        <p:sp>
          <p:nvSpPr>
            <p:cNvPr id="22" name="Estado de México…">
              <a:extLst>
                <a:ext uri="{FF2B5EF4-FFF2-40B4-BE49-F238E27FC236}">
                  <a16:creationId xmlns:a16="http://schemas.microsoft.com/office/drawing/2014/main" id="{5B31FEDC-CD9F-02F2-8ED0-237AA0F0E7AF}"/>
                </a:ext>
              </a:extLst>
            </p:cNvPr>
            <p:cNvSpPr txBox="1"/>
            <p:nvPr/>
          </p:nvSpPr>
          <p:spPr>
            <a:xfrm>
              <a:off x="11067503" y="1918499"/>
              <a:ext cx="1023562" cy="5577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>
              <a:lvl1pPr defTabSz="642937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dirty="0">
                  <a:latin typeface="+mn-lt"/>
                </a:rPr>
                <a:t>Querétaro </a:t>
              </a:r>
              <a:r>
                <a:rPr lang="es-ES" sz="2400" dirty="0">
                  <a:latin typeface="+mn-lt"/>
                </a:rPr>
                <a:t>$59,028.7</a:t>
              </a:r>
              <a:endParaRPr sz="2400" dirty="0">
                <a:latin typeface="+mn-lt"/>
              </a:endParaRPr>
            </a:p>
          </p:txBody>
        </p:sp>
        <p:sp>
          <p:nvSpPr>
            <p:cNvPr id="23" name="Estado de México…">
              <a:extLst>
                <a:ext uri="{FF2B5EF4-FFF2-40B4-BE49-F238E27FC236}">
                  <a16:creationId xmlns:a16="http://schemas.microsoft.com/office/drawing/2014/main" id="{C1656455-E362-5B50-6A2F-D47314C58DC6}"/>
                </a:ext>
              </a:extLst>
            </p:cNvPr>
            <p:cNvSpPr txBox="1"/>
            <p:nvPr/>
          </p:nvSpPr>
          <p:spPr>
            <a:xfrm>
              <a:off x="7453626" y="2924526"/>
              <a:ext cx="1395524" cy="5577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/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sz="2400" dirty="0">
                  <a:solidFill>
                    <a:srgbClr val="535860"/>
                  </a:solidFill>
                  <a:sym typeface="Avenir Next Regular"/>
                </a:rPr>
                <a:t>Aguascalientes</a:t>
              </a:r>
            </a:p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lang="es-ES" sz="2400" dirty="0">
                  <a:solidFill>
                    <a:srgbClr val="535860"/>
                  </a:solidFill>
                  <a:sym typeface="Avenir Next Regular"/>
                </a:rPr>
                <a:t>$57,027.3</a:t>
              </a:r>
              <a:endParaRPr sz="2400" dirty="0">
                <a:solidFill>
                  <a:srgbClr val="535860"/>
                </a:solidFill>
                <a:sym typeface="Avenir Next Regular"/>
              </a:endParaRPr>
            </a:p>
          </p:txBody>
        </p:sp>
        <p:sp>
          <p:nvSpPr>
            <p:cNvPr id="24" name="Estado de México…">
              <a:extLst>
                <a:ext uri="{FF2B5EF4-FFF2-40B4-BE49-F238E27FC236}">
                  <a16:creationId xmlns:a16="http://schemas.microsoft.com/office/drawing/2014/main" id="{B3F8229B-6859-E9D6-2851-7C972983E9ED}"/>
                </a:ext>
              </a:extLst>
            </p:cNvPr>
            <p:cNvSpPr txBox="1"/>
            <p:nvPr/>
          </p:nvSpPr>
          <p:spPr>
            <a:xfrm>
              <a:off x="11278407" y="2463472"/>
              <a:ext cx="987472" cy="5577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4" tIns="71434" rIns="71434" bIns="71434" anchor="ctr">
              <a:spAutoFit/>
            </a:bodyPr>
            <a:lstStyle>
              <a:lvl1pPr defTabSz="642937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b="1" dirty="0">
                  <a:latin typeface="+mn-lt"/>
                </a:rPr>
                <a:t>Hidalgo </a:t>
              </a:r>
              <a:endParaRPr lang="es-ES" sz="2400" b="1" dirty="0">
                <a:latin typeface="+mn-lt"/>
              </a:endParaRPr>
            </a:p>
            <a:p>
              <a:pPr algn="ctr" defTabSz="642938"/>
              <a:r>
                <a:rPr lang="es-MX" sz="2400" b="1" dirty="0">
                  <a:latin typeface="+mn-lt"/>
                </a:rPr>
                <a:t>$ 88,070.8</a:t>
              </a:r>
              <a:endParaRPr sz="2400" b="1" dirty="0">
                <a:latin typeface="+mn-lt"/>
              </a:endParaRPr>
            </a:p>
          </p:txBody>
        </p:sp>
        <p:sp>
          <p:nvSpPr>
            <p:cNvPr id="25" name="Círculo">
              <a:extLst>
                <a:ext uri="{FF2B5EF4-FFF2-40B4-BE49-F238E27FC236}">
                  <a16:creationId xmlns:a16="http://schemas.microsoft.com/office/drawing/2014/main" id="{BCB668BD-EEE2-69E3-5E4D-EE768E9DFE8B}"/>
                </a:ext>
              </a:extLst>
            </p:cNvPr>
            <p:cNvSpPr/>
            <p:nvPr/>
          </p:nvSpPr>
          <p:spPr>
            <a:xfrm>
              <a:off x="8803549" y="1748718"/>
              <a:ext cx="2475222" cy="2475222"/>
            </a:xfrm>
            <a:prstGeom prst="ellipse">
              <a:avLst/>
            </a:prstGeom>
            <a:ln w="50800">
              <a:solidFill>
                <a:srgbClr val="53585F"/>
              </a:solidFill>
              <a:custDash>
                <a:ds d="200000" sp="200000"/>
              </a:custDash>
              <a:miter lim="400000"/>
            </a:ln>
          </p:spPr>
          <p:txBody>
            <a:bodyPr lIns="50800" tIns="50800" rIns="50800" bIns="50800" anchor="ctr"/>
            <a:lstStyle/>
            <a:p>
              <a:pPr defTabSz="821530">
                <a:lnSpc>
                  <a:spcPct val="120000"/>
                </a:lnSpc>
                <a:defRPr sz="1800">
                  <a:solidFill>
                    <a:srgbClr val="888888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 sz="2400">
                <a:solidFill>
                  <a:srgbClr val="888888"/>
                </a:solidFill>
                <a:latin typeface="Avenir Next Regular"/>
                <a:sym typeface="Avenir Next Regular"/>
              </a:endParaRPr>
            </a:p>
          </p:txBody>
        </p:sp>
        <p:sp>
          <p:nvSpPr>
            <p:cNvPr id="26" name="Estado de México…">
              <a:extLst>
                <a:ext uri="{FF2B5EF4-FFF2-40B4-BE49-F238E27FC236}">
                  <a16:creationId xmlns:a16="http://schemas.microsoft.com/office/drawing/2014/main" id="{D98F8EEA-FA17-59A4-1C9C-C2234EA2E3E6}"/>
                </a:ext>
              </a:extLst>
            </p:cNvPr>
            <p:cNvSpPr txBox="1"/>
            <p:nvPr/>
          </p:nvSpPr>
          <p:spPr>
            <a:xfrm>
              <a:off x="7466612" y="1910280"/>
              <a:ext cx="1395524" cy="32446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>
              <a:lvl1pPr defTabSz="642937">
                <a:defRPr sz="3000" b="1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dirty="0">
                  <a:latin typeface="+mn-lt"/>
                </a:rPr>
                <a:t>Zona Centro</a:t>
              </a:r>
            </a:p>
          </p:txBody>
        </p:sp>
        <p:sp>
          <p:nvSpPr>
            <p:cNvPr id="27" name="Estado de México…">
              <a:extLst>
                <a:ext uri="{FF2B5EF4-FFF2-40B4-BE49-F238E27FC236}">
                  <a16:creationId xmlns:a16="http://schemas.microsoft.com/office/drawing/2014/main" id="{6C76B7C4-6AFE-778C-F64F-95235C2170F7}"/>
                </a:ext>
              </a:extLst>
            </p:cNvPr>
            <p:cNvSpPr txBox="1"/>
            <p:nvPr/>
          </p:nvSpPr>
          <p:spPr>
            <a:xfrm>
              <a:off x="11329173" y="3022508"/>
              <a:ext cx="1023562" cy="5577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4" tIns="71434" rIns="71434" bIns="71434" anchor="ctr">
              <a:spAutoFit/>
            </a:bodyPr>
            <a:lstStyle>
              <a:lvl1pPr defTabSz="642937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dirty="0">
                  <a:latin typeface="+mn-lt"/>
                </a:rPr>
                <a:t>Tlaxcala </a:t>
              </a:r>
              <a:r>
                <a:rPr lang="es-ES" sz="2400" dirty="0">
                  <a:latin typeface="+mn-lt"/>
                </a:rPr>
                <a:t>$21,193.1</a:t>
              </a:r>
              <a:endParaRPr sz="2400" dirty="0">
                <a:latin typeface="+mn-lt"/>
              </a:endParaRPr>
            </a:p>
          </p:txBody>
        </p:sp>
        <p:sp>
          <p:nvSpPr>
            <p:cNvPr id="28" name="Estado de México…">
              <a:extLst>
                <a:ext uri="{FF2B5EF4-FFF2-40B4-BE49-F238E27FC236}">
                  <a16:creationId xmlns:a16="http://schemas.microsoft.com/office/drawing/2014/main" id="{97F9924C-834C-EA5B-4930-B72C5745C229}"/>
                </a:ext>
              </a:extLst>
            </p:cNvPr>
            <p:cNvSpPr txBox="1"/>
            <p:nvPr/>
          </p:nvSpPr>
          <p:spPr>
            <a:xfrm>
              <a:off x="7466612" y="2430865"/>
              <a:ext cx="1395524" cy="5577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/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sz="2400" dirty="0">
                  <a:solidFill>
                    <a:srgbClr val="535860"/>
                  </a:solidFill>
                  <a:sym typeface="Avenir Next Regular"/>
                </a:rPr>
                <a:t>Zacatecas</a:t>
              </a:r>
            </a:p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lang="es-ES" sz="2400" dirty="0">
                  <a:solidFill>
                    <a:srgbClr val="535860"/>
                  </a:solidFill>
                  <a:sym typeface="Avenir Next Regular"/>
                </a:rPr>
                <a:t>$20,552.2</a:t>
              </a:r>
              <a:endParaRPr sz="2400" dirty="0">
                <a:solidFill>
                  <a:srgbClr val="535860"/>
                </a:solidFill>
                <a:sym typeface="Avenir Next Regular"/>
              </a:endParaRPr>
            </a:p>
          </p:txBody>
        </p:sp>
        <p:sp>
          <p:nvSpPr>
            <p:cNvPr id="29" name="Estado de México…">
              <a:extLst>
                <a:ext uri="{FF2B5EF4-FFF2-40B4-BE49-F238E27FC236}">
                  <a16:creationId xmlns:a16="http://schemas.microsoft.com/office/drawing/2014/main" id="{933083A3-9F5B-AD91-F46B-0E1CC0EC2335}"/>
                </a:ext>
              </a:extLst>
            </p:cNvPr>
            <p:cNvSpPr txBox="1"/>
            <p:nvPr/>
          </p:nvSpPr>
          <p:spPr>
            <a:xfrm>
              <a:off x="10341595" y="1101365"/>
              <a:ext cx="1271888" cy="7911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4" tIns="71434" rIns="71434" bIns="71434" anchor="ctr">
              <a:spAutoFit/>
            </a:bodyPr>
            <a:lstStyle>
              <a:lvl1pPr defTabSz="642937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dirty="0">
                  <a:latin typeface="+mn-lt"/>
                </a:rPr>
                <a:t>San Luis Potosí </a:t>
              </a:r>
              <a:endParaRPr lang="es-ES" sz="2400" dirty="0">
                <a:latin typeface="+mn-lt"/>
              </a:endParaRPr>
            </a:p>
            <a:p>
              <a:pPr algn="ctr" defTabSz="642938"/>
              <a:r>
                <a:rPr lang="es-MX" sz="2400" dirty="0">
                  <a:latin typeface="+mn-lt"/>
                </a:rPr>
                <a:t>$56,512.7</a:t>
              </a:r>
              <a:endParaRPr sz="2400" dirty="0">
                <a:latin typeface="+mn-lt"/>
              </a:endParaRPr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F6F928BC-1C93-380A-20D5-52A2CAFAD647}"/>
              </a:ext>
            </a:extLst>
          </p:cNvPr>
          <p:cNvGrpSpPr/>
          <p:nvPr/>
        </p:nvGrpSpPr>
        <p:grpSpPr>
          <a:xfrm>
            <a:off x="1379663" y="3631438"/>
            <a:ext cx="15279063" cy="9180579"/>
            <a:chOff x="218271" y="1036069"/>
            <a:chExt cx="8773621" cy="5271718"/>
          </a:xfrm>
        </p:grpSpPr>
        <p:grpSp>
          <p:nvGrpSpPr>
            <p:cNvPr id="42" name="Grupo">
              <a:extLst>
                <a:ext uri="{FF2B5EF4-FFF2-40B4-BE49-F238E27FC236}">
                  <a16:creationId xmlns:a16="http://schemas.microsoft.com/office/drawing/2014/main" id="{BEAB6494-2EB4-589C-C429-F269390DDC17}"/>
                </a:ext>
              </a:extLst>
            </p:cNvPr>
            <p:cNvGrpSpPr/>
            <p:nvPr/>
          </p:nvGrpSpPr>
          <p:grpSpPr>
            <a:xfrm>
              <a:off x="984530" y="1416878"/>
              <a:ext cx="6725016" cy="4572973"/>
              <a:chOff x="-44" y="43"/>
              <a:chExt cx="13450030" cy="9145944"/>
            </a:xfrm>
          </p:grpSpPr>
          <p:sp>
            <p:nvSpPr>
              <p:cNvPr id="67" name="Figura">
                <a:extLst>
                  <a:ext uri="{FF2B5EF4-FFF2-40B4-BE49-F238E27FC236}">
                    <a16:creationId xmlns:a16="http://schemas.microsoft.com/office/drawing/2014/main" id="{BE70A439-B75B-20DF-29E3-B78E4A91F235}"/>
                  </a:ext>
                </a:extLst>
              </p:cNvPr>
              <p:cNvSpPr/>
              <p:nvPr/>
            </p:nvSpPr>
            <p:spPr>
              <a:xfrm>
                <a:off x="1101111" y="2315514"/>
                <a:ext cx="2245714" cy="2739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7" h="20838" extrusionOk="0">
                    <a:moveTo>
                      <a:pt x="16159" y="10783"/>
                    </a:moveTo>
                    <a:cubicBezTo>
                      <a:pt x="16766" y="10783"/>
                      <a:pt x="16837" y="9909"/>
                      <a:pt x="16200" y="9909"/>
                    </a:cubicBezTo>
                    <a:cubicBezTo>
                      <a:pt x="15568" y="9909"/>
                      <a:pt x="15590" y="10710"/>
                      <a:pt x="16159" y="10783"/>
                    </a:cubicBezTo>
                    <a:close/>
                    <a:moveTo>
                      <a:pt x="16323" y="17931"/>
                    </a:moveTo>
                    <a:cubicBezTo>
                      <a:pt x="15131" y="17399"/>
                      <a:pt x="14739" y="16290"/>
                      <a:pt x="13662" y="15849"/>
                    </a:cubicBezTo>
                    <a:cubicBezTo>
                      <a:pt x="13093" y="15616"/>
                      <a:pt x="12670" y="15248"/>
                      <a:pt x="12242" y="14900"/>
                    </a:cubicBezTo>
                    <a:cubicBezTo>
                      <a:pt x="12347" y="15110"/>
                      <a:pt x="12233" y="15296"/>
                      <a:pt x="11981" y="15299"/>
                    </a:cubicBezTo>
                    <a:cubicBezTo>
                      <a:pt x="11712" y="15303"/>
                      <a:pt x="11208" y="14883"/>
                      <a:pt x="11208" y="14626"/>
                    </a:cubicBezTo>
                    <a:cubicBezTo>
                      <a:pt x="10850" y="14699"/>
                      <a:pt x="10406" y="14387"/>
                      <a:pt x="10350" y="14106"/>
                    </a:cubicBezTo>
                    <a:cubicBezTo>
                      <a:pt x="9921" y="14053"/>
                      <a:pt x="9983" y="13810"/>
                      <a:pt x="9660" y="13418"/>
                    </a:cubicBezTo>
                    <a:cubicBezTo>
                      <a:pt x="8546" y="12068"/>
                      <a:pt x="10487" y="10665"/>
                      <a:pt x="10540" y="11726"/>
                    </a:cubicBezTo>
                    <a:cubicBezTo>
                      <a:pt x="10576" y="11612"/>
                      <a:pt x="10608" y="11496"/>
                      <a:pt x="10635" y="11380"/>
                    </a:cubicBezTo>
                    <a:cubicBezTo>
                      <a:pt x="10457" y="11390"/>
                      <a:pt x="10223" y="11361"/>
                      <a:pt x="10224" y="10968"/>
                    </a:cubicBezTo>
                    <a:cubicBezTo>
                      <a:pt x="10224" y="10479"/>
                      <a:pt x="10388" y="10540"/>
                      <a:pt x="10422" y="10308"/>
                    </a:cubicBezTo>
                    <a:lnTo>
                      <a:pt x="10765" y="10308"/>
                    </a:lnTo>
                    <a:cubicBezTo>
                      <a:pt x="10761" y="9246"/>
                      <a:pt x="10330" y="8212"/>
                      <a:pt x="9175" y="7530"/>
                    </a:cubicBezTo>
                    <a:cubicBezTo>
                      <a:pt x="8376" y="7057"/>
                      <a:pt x="7103" y="6305"/>
                      <a:pt x="7019" y="5327"/>
                    </a:cubicBezTo>
                    <a:cubicBezTo>
                      <a:pt x="6745" y="5580"/>
                      <a:pt x="6311" y="5494"/>
                      <a:pt x="6006" y="5114"/>
                    </a:cubicBezTo>
                    <a:cubicBezTo>
                      <a:pt x="5346" y="5722"/>
                      <a:pt x="4826" y="5230"/>
                      <a:pt x="4435" y="4739"/>
                    </a:cubicBezTo>
                    <a:cubicBezTo>
                      <a:pt x="4321" y="4596"/>
                      <a:pt x="3016" y="3733"/>
                      <a:pt x="2741" y="3733"/>
                    </a:cubicBezTo>
                    <a:cubicBezTo>
                      <a:pt x="2347" y="3733"/>
                      <a:pt x="1663" y="2659"/>
                      <a:pt x="899" y="1943"/>
                    </a:cubicBezTo>
                    <a:cubicBezTo>
                      <a:pt x="630" y="1691"/>
                      <a:pt x="-215" y="968"/>
                      <a:pt x="51" y="600"/>
                    </a:cubicBezTo>
                    <a:cubicBezTo>
                      <a:pt x="377" y="149"/>
                      <a:pt x="1553" y="759"/>
                      <a:pt x="1877" y="759"/>
                    </a:cubicBezTo>
                    <a:cubicBezTo>
                      <a:pt x="2338" y="759"/>
                      <a:pt x="2747" y="226"/>
                      <a:pt x="3500" y="786"/>
                    </a:cubicBezTo>
                    <a:cubicBezTo>
                      <a:pt x="3561" y="832"/>
                      <a:pt x="3679" y="920"/>
                      <a:pt x="3752" y="953"/>
                    </a:cubicBezTo>
                    <a:lnTo>
                      <a:pt x="3701" y="0"/>
                    </a:lnTo>
                    <a:cubicBezTo>
                      <a:pt x="4673" y="386"/>
                      <a:pt x="8413" y="863"/>
                      <a:pt x="9304" y="289"/>
                    </a:cubicBezTo>
                    <a:lnTo>
                      <a:pt x="11332" y="3674"/>
                    </a:lnTo>
                    <a:lnTo>
                      <a:pt x="11818" y="3674"/>
                    </a:lnTo>
                    <a:cubicBezTo>
                      <a:pt x="11823" y="3851"/>
                      <a:pt x="12243" y="4139"/>
                      <a:pt x="11813" y="4344"/>
                    </a:cubicBezTo>
                    <a:cubicBezTo>
                      <a:pt x="11960" y="4570"/>
                      <a:pt x="12093" y="4828"/>
                      <a:pt x="12216" y="5121"/>
                    </a:cubicBezTo>
                    <a:cubicBezTo>
                      <a:pt x="12283" y="5083"/>
                      <a:pt x="12364" y="5064"/>
                      <a:pt x="12455" y="5064"/>
                    </a:cubicBezTo>
                    <a:cubicBezTo>
                      <a:pt x="13612" y="5064"/>
                      <a:pt x="14164" y="7501"/>
                      <a:pt x="14167" y="7526"/>
                    </a:cubicBezTo>
                    <a:lnTo>
                      <a:pt x="14293" y="8859"/>
                    </a:lnTo>
                    <a:cubicBezTo>
                      <a:pt x="14681" y="8201"/>
                      <a:pt x="15391" y="8400"/>
                      <a:pt x="15391" y="8772"/>
                    </a:cubicBezTo>
                    <a:cubicBezTo>
                      <a:pt x="15391" y="9068"/>
                      <a:pt x="14842" y="9655"/>
                      <a:pt x="14435" y="9569"/>
                    </a:cubicBezTo>
                    <a:cubicBezTo>
                      <a:pt x="14500" y="9794"/>
                      <a:pt x="14586" y="9998"/>
                      <a:pt x="14699" y="10152"/>
                    </a:cubicBezTo>
                    <a:cubicBezTo>
                      <a:pt x="14609" y="9608"/>
                      <a:pt x="15632" y="9717"/>
                      <a:pt x="15504" y="10273"/>
                    </a:cubicBezTo>
                    <a:cubicBezTo>
                      <a:pt x="15476" y="10395"/>
                      <a:pt x="15378" y="10485"/>
                      <a:pt x="15248" y="10514"/>
                    </a:cubicBezTo>
                    <a:cubicBezTo>
                      <a:pt x="15514" y="10711"/>
                      <a:pt x="15728" y="11190"/>
                      <a:pt x="15893" y="11731"/>
                    </a:cubicBezTo>
                    <a:cubicBezTo>
                      <a:pt x="16012" y="11194"/>
                      <a:pt x="16966" y="11365"/>
                      <a:pt x="16783" y="12035"/>
                    </a:cubicBezTo>
                    <a:cubicBezTo>
                      <a:pt x="16741" y="12189"/>
                      <a:pt x="16628" y="12294"/>
                      <a:pt x="16472" y="12325"/>
                    </a:cubicBezTo>
                    <a:cubicBezTo>
                      <a:pt x="17876" y="12977"/>
                      <a:pt x="17271" y="14367"/>
                      <a:pt x="16222" y="13230"/>
                    </a:cubicBezTo>
                    <a:cubicBezTo>
                      <a:pt x="16385" y="14273"/>
                      <a:pt x="16163" y="14841"/>
                      <a:pt x="16677" y="15433"/>
                    </a:cubicBezTo>
                    <a:cubicBezTo>
                      <a:pt x="17217" y="16054"/>
                      <a:pt x="17036" y="15531"/>
                      <a:pt x="17609" y="15198"/>
                    </a:cubicBezTo>
                    <a:cubicBezTo>
                      <a:pt x="17470" y="15145"/>
                      <a:pt x="16870" y="14668"/>
                      <a:pt x="16827" y="14475"/>
                    </a:cubicBezTo>
                    <a:cubicBezTo>
                      <a:pt x="16686" y="13840"/>
                      <a:pt x="17923" y="13865"/>
                      <a:pt x="18053" y="15140"/>
                    </a:cubicBezTo>
                    <a:lnTo>
                      <a:pt x="18964" y="15783"/>
                    </a:lnTo>
                    <a:cubicBezTo>
                      <a:pt x="18846" y="15477"/>
                      <a:pt x="18921" y="15221"/>
                      <a:pt x="19252" y="15215"/>
                    </a:cubicBezTo>
                    <a:cubicBezTo>
                      <a:pt x="19739" y="15206"/>
                      <a:pt x="20463" y="16304"/>
                      <a:pt x="19715" y="16421"/>
                    </a:cubicBezTo>
                    <a:cubicBezTo>
                      <a:pt x="20191" y="16903"/>
                      <a:pt x="19612" y="16678"/>
                      <a:pt x="20512" y="18064"/>
                    </a:cubicBezTo>
                    <a:cubicBezTo>
                      <a:pt x="21385" y="19408"/>
                      <a:pt x="21371" y="20004"/>
                      <a:pt x="19572" y="20641"/>
                    </a:cubicBezTo>
                    <a:cubicBezTo>
                      <a:pt x="16864" y="21600"/>
                      <a:pt x="18236" y="18783"/>
                      <a:pt x="16323" y="17931"/>
                    </a:cubicBezTo>
                    <a:cubicBezTo>
                      <a:pt x="16323" y="17931"/>
                      <a:pt x="16323" y="17931"/>
                      <a:pt x="16323" y="17931"/>
                    </a:cubicBezTo>
                    <a:close/>
                  </a:path>
                </a:pathLst>
              </a:custGeom>
              <a:solidFill>
                <a:srgbClr val="D0712E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68" name="Figura">
                <a:extLst>
                  <a:ext uri="{FF2B5EF4-FFF2-40B4-BE49-F238E27FC236}">
                    <a16:creationId xmlns:a16="http://schemas.microsoft.com/office/drawing/2014/main" id="{86BA6714-2C48-3DBF-36F2-914941FBDDDB}"/>
                  </a:ext>
                </a:extLst>
              </p:cNvPr>
              <p:cNvSpPr/>
              <p:nvPr/>
            </p:nvSpPr>
            <p:spPr>
              <a:xfrm>
                <a:off x="-45" y="43"/>
                <a:ext cx="2121797" cy="24536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3" h="21242" extrusionOk="0">
                    <a:moveTo>
                      <a:pt x="688" y="18048"/>
                    </a:moveTo>
                    <a:cubicBezTo>
                      <a:pt x="-63" y="18048"/>
                      <a:pt x="-160" y="16145"/>
                      <a:pt x="206" y="15771"/>
                    </a:cubicBezTo>
                    <a:cubicBezTo>
                      <a:pt x="1020" y="14938"/>
                      <a:pt x="1700" y="18048"/>
                      <a:pt x="688" y="18048"/>
                    </a:cubicBezTo>
                    <a:close/>
                    <a:moveTo>
                      <a:pt x="10237" y="20341"/>
                    </a:moveTo>
                    <a:cubicBezTo>
                      <a:pt x="11479" y="20341"/>
                      <a:pt x="11873" y="17927"/>
                      <a:pt x="10706" y="18453"/>
                    </a:cubicBezTo>
                    <a:cubicBezTo>
                      <a:pt x="9511" y="18993"/>
                      <a:pt x="9326" y="20341"/>
                      <a:pt x="10237" y="20341"/>
                    </a:cubicBezTo>
                    <a:cubicBezTo>
                      <a:pt x="10237" y="20341"/>
                      <a:pt x="10237" y="20341"/>
                      <a:pt x="10237" y="20341"/>
                    </a:cubicBezTo>
                    <a:close/>
                    <a:moveTo>
                      <a:pt x="15017" y="20745"/>
                    </a:moveTo>
                    <a:cubicBezTo>
                      <a:pt x="15006" y="20095"/>
                      <a:pt x="15237" y="19636"/>
                      <a:pt x="15394" y="18795"/>
                    </a:cubicBezTo>
                    <a:cubicBezTo>
                      <a:pt x="15490" y="18287"/>
                      <a:pt x="14709" y="17892"/>
                      <a:pt x="14414" y="17298"/>
                    </a:cubicBezTo>
                    <a:cubicBezTo>
                      <a:pt x="14030" y="16525"/>
                      <a:pt x="12846" y="15093"/>
                      <a:pt x="12115" y="14632"/>
                    </a:cubicBezTo>
                    <a:cubicBezTo>
                      <a:pt x="11064" y="13969"/>
                      <a:pt x="9300" y="13377"/>
                      <a:pt x="9338" y="12068"/>
                    </a:cubicBezTo>
                    <a:cubicBezTo>
                      <a:pt x="9354" y="11513"/>
                      <a:pt x="8896" y="10397"/>
                      <a:pt x="8562" y="9948"/>
                    </a:cubicBezTo>
                    <a:cubicBezTo>
                      <a:pt x="7691" y="8778"/>
                      <a:pt x="8007" y="7310"/>
                      <a:pt x="7602" y="6122"/>
                    </a:cubicBezTo>
                    <a:cubicBezTo>
                      <a:pt x="7401" y="5533"/>
                      <a:pt x="6711" y="5044"/>
                      <a:pt x="6391" y="4390"/>
                    </a:cubicBezTo>
                    <a:cubicBezTo>
                      <a:pt x="5976" y="3541"/>
                      <a:pt x="6673" y="3324"/>
                      <a:pt x="6635" y="3160"/>
                    </a:cubicBezTo>
                    <a:cubicBezTo>
                      <a:pt x="6631" y="3147"/>
                      <a:pt x="4121" y="513"/>
                      <a:pt x="6140" y="62"/>
                    </a:cubicBezTo>
                    <a:cubicBezTo>
                      <a:pt x="6141" y="-109"/>
                      <a:pt x="12626" y="126"/>
                      <a:pt x="13297" y="165"/>
                    </a:cubicBezTo>
                    <a:cubicBezTo>
                      <a:pt x="14091" y="210"/>
                      <a:pt x="15031" y="1020"/>
                      <a:pt x="15385" y="1614"/>
                    </a:cubicBezTo>
                    <a:cubicBezTo>
                      <a:pt x="15096" y="1822"/>
                      <a:pt x="14943" y="1882"/>
                      <a:pt x="14801" y="2202"/>
                    </a:cubicBezTo>
                    <a:cubicBezTo>
                      <a:pt x="14537" y="2800"/>
                      <a:pt x="14892" y="3723"/>
                      <a:pt x="14883" y="3777"/>
                    </a:cubicBezTo>
                    <a:cubicBezTo>
                      <a:pt x="14855" y="3942"/>
                      <a:pt x="14533" y="4091"/>
                      <a:pt x="14423" y="4140"/>
                    </a:cubicBezTo>
                    <a:cubicBezTo>
                      <a:pt x="14603" y="4511"/>
                      <a:pt x="15358" y="4360"/>
                      <a:pt x="14674" y="5779"/>
                    </a:cubicBezTo>
                    <a:cubicBezTo>
                      <a:pt x="14265" y="6626"/>
                      <a:pt x="14321" y="7580"/>
                      <a:pt x="14456" y="7647"/>
                    </a:cubicBezTo>
                    <a:cubicBezTo>
                      <a:pt x="14984" y="7822"/>
                      <a:pt x="14972" y="8658"/>
                      <a:pt x="14822" y="10391"/>
                    </a:cubicBezTo>
                    <a:cubicBezTo>
                      <a:pt x="14696" y="11847"/>
                      <a:pt x="14635" y="11994"/>
                      <a:pt x="16114" y="13237"/>
                    </a:cubicBezTo>
                    <a:lnTo>
                      <a:pt x="17955" y="14887"/>
                    </a:lnTo>
                    <a:cubicBezTo>
                      <a:pt x="17713" y="14244"/>
                      <a:pt x="18154" y="14234"/>
                      <a:pt x="18157" y="14083"/>
                    </a:cubicBezTo>
                    <a:cubicBezTo>
                      <a:pt x="18862" y="14083"/>
                      <a:pt x="19164" y="14128"/>
                      <a:pt x="19411" y="14968"/>
                    </a:cubicBezTo>
                    <a:cubicBezTo>
                      <a:pt x="19614" y="15657"/>
                      <a:pt x="19657" y="15091"/>
                      <a:pt x="20036" y="15570"/>
                    </a:cubicBezTo>
                    <a:cubicBezTo>
                      <a:pt x="20296" y="15898"/>
                      <a:pt x="20819" y="17211"/>
                      <a:pt x="20087" y="17211"/>
                    </a:cubicBezTo>
                    <a:cubicBezTo>
                      <a:pt x="19717" y="17211"/>
                      <a:pt x="18962" y="16472"/>
                      <a:pt x="18439" y="15739"/>
                    </a:cubicBezTo>
                    <a:cubicBezTo>
                      <a:pt x="18383" y="16120"/>
                      <a:pt x="18315" y="16504"/>
                      <a:pt x="18407" y="16861"/>
                    </a:cubicBezTo>
                    <a:lnTo>
                      <a:pt x="18821" y="16749"/>
                    </a:lnTo>
                    <a:cubicBezTo>
                      <a:pt x="19663" y="17210"/>
                      <a:pt x="19549" y="17840"/>
                      <a:pt x="19816" y="18506"/>
                    </a:cubicBezTo>
                    <a:cubicBezTo>
                      <a:pt x="19929" y="18789"/>
                      <a:pt x="20392" y="18843"/>
                      <a:pt x="20702" y="19181"/>
                    </a:cubicBezTo>
                    <a:cubicBezTo>
                      <a:pt x="21131" y="19650"/>
                      <a:pt x="21440" y="20854"/>
                      <a:pt x="20994" y="21088"/>
                    </a:cubicBezTo>
                    <a:cubicBezTo>
                      <a:pt x="20221" y="21491"/>
                      <a:pt x="15948" y="21006"/>
                      <a:pt x="15017" y="20745"/>
                    </a:cubicBezTo>
                    <a:cubicBezTo>
                      <a:pt x="15017" y="20745"/>
                      <a:pt x="15017" y="20745"/>
                      <a:pt x="15017" y="20745"/>
                    </a:cubicBezTo>
                    <a:close/>
                  </a:path>
                </a:pathLst>
              </a:custGeom>
              <a:solidFill>
                <a:srgbClr val="D0712E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C82606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solidFill>
                    <a:srgbClr val="C82606"/>
                  </a:solidFill>
                  <a:latin typeface="Gill Sans"/>
                  <a:sym typeface="Gill Sans"/>
                </a:endParaRPr>
              </a:p>
            </p:txBody>
          </p:sp>
          <p:sp>
            <p:nvSpPr>
              <p:cNvPr id="69" name="Figura">
                <a:extLst>
                  <a:ext uri="{FF2B5EF4-FFF2-40B4-BE49-F238E27FC236}">
                    <a16:creationId xmlns:a16="http://schemas.microsoft.com/office/drawing/2014/main" id="{BFA37CF2-D6B4-87A5-4F06-C33094101AC0}"/>
                  </a:ext>
                </a:extLst>
              </p:cNvPr>
              <p:cNvSpPr/>
              <p:nvPr/>
            </p:nvSpPr>
            <p:spPr>
              <a:xfrm>
                <a:off x="7383729" y="2866049"/>
                <a:ext cx="1344140" cy="2695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04" h="21600" extrusionOk="0">
                    <a:moveTo>
                      <a:pt x="17463" y="9504"/>
                    </a:moveTo>
                    <a:cubicBezTo>
                      <a:pt x="16490" y="9619"/>
                      <a:pt x="16524" y="10113"/>
                      <a:pt x="16693" y="10835"/>
                    </a:cubicBezTo>
                    <a:cubicBezTo>
                      <a:pt x="16693" y="10835"/>
                      <a:pt x="17463" y="9504"/>
                      <a:pt x="17463" y="9504"/>
                    </a:cubicBezTo>
                    <a:close/>
                    <a:moveTo>
                      <a:pt x="15766" y="21600"/>
                    </a:moveTo>
                    <a:cubicBezTo>
                      <a:pt x="14206" y="21253"/>
                      <a:pt x="14417" y="20533"/>
                      <a:pt x="12085" y="20958"/>
                    </a:cubicBezTo>
                    <a:cubicBezTo>
                      <a:pt x="11256" y="21109"/>
                      <a:pt x="9800" y="21146"/>
                      <a:pt x="8888" y="21146"/>
                    </a:cubicBezTo>
                    <a:cubicBezTo>
                      <a:pt x="5241" y="21146"/>
                      <a:pt x="6236" y="20017"/>
                      <a:pt x="4944" y="20075"/>
                    </a:cubicBezTo>
                    <a:cubicBezTo>
                      <a:pt x="3125" y="20157"/>
                      <a:pt x="-620" y="19610"/>
                      <a:pt x="1062" y="18570"/>
                    </a:cubicBezTo>
                    <a:cubicBezTo>
                      <a:pt x="1689" y="18182"/>
                      <a:pt x="0" y="18164"/>
                      <a:pt x="0" y="17752"/>
                    </a:cubicBezTo>
                    <a:cubicBezTo>
                      <a:pt x="1" y="17255"/>
                      <a:pt x="930" y="16155"/>
                      <a:pt x="1322" y="15823"/>
                    </a:cubicBezTo>
                    <a:cubicBezTo>
                      <a:pt x="2440" y="14879"/>
                      <a:pt x="3654" y="15339"/>
                      <a:pt x="3943" y="15093"/>
                    </a:cubicBezTo>
                    <a:cubicBezTo>
                      <a:pt x="4306" y="14785"/>
                      <a:pt x="3062" y="13621"/>
                      <a:pt x="2920" y="13106"/>
                    </a:cubicBezTo>
                    <a:cubicBezTo>
                      <a:pt x="2692" y="12283"/>
                      <a:pt x="3342" y="11974"/>
                      <a:pt x="4620" y="11691"/>
                    </a:cubicBezTo>
                    <a:cubicBezTo>
                      <a:pt x="5348" y="11530"/>
                      <a:pt x="5753" y="11128"/>
                      <a:pt x="6212" y="10754"/>
                    </a:cubicBezTo>
                    <a:cubicBezTo>
                      <a:pt x="7085" y="10041"/>
                      <a:pt x="8562" y="9904"/>
                      <a:pt x="9714" y="9497"/>
                    </a:cubicBezTo>
                    <a:cubicBezTo>
                      <a:pt x="10890" y="9081"/>
                      <a:pt x="10359" y="8746"/>
                      <a:pt x="10267" y="7698"/>
                    </a:cubicBezTo>
                    <a:cubicBezTo>
                      <a:pt x="10247" y="7472"/>
                      <a:pt x="10215" y="7102"/>
                      <a:pt x="10122" y="6986"/>
                    </a:cubicBezTo>
                    <a:cubicBezTo>
                      <a:pt x="9266" y="6828"/>
                      <a:pt x="7874" y="6848"/>
                      <a:pt x="6996" y="6554"/>
                    </a:cubicBezTo>
                    <a:cubicBezTo>
                      <a:pt x="5875" y="6178"/>
                      <a:pt x="5188" y="5455"/>
                      <a:pt x="4311" y="5002"/>
                    </a:cubicBezTo>
                    <a:cubicBezTo>
                      <a:pt x="2894" y="4271"/>
                      <a:pt x="3368" y="3064"/>
                      <a:pt x="2843" y="2251"/>
                    </a:cubicBezTo>
                    <a:cubicBezTo>
                      <a:pt x="2609" y="1888"/>
                      <a:pt x="1368" y="1609"/>
                      <a:pt x="1576" y="939"/>
                    </a:cubicBezTo>
                    <a:cubicBezTo>
                      <a:pt x="1640" y="733"/>
                      <a:pt x="2409" y="175"/>
                      <a:pt x="3005" y="0"/>
                    </a:cubicBezTo>
                    <a:cubicBezTo>
                      <a:pt x="5074" y="531"/>
                      <a:pt x="5044" y="741"/>
                      <a:pt x="5470" y="1932"/>
                    </a:cubicBezTo>
                    <a:cubicBezTo>
                      <a:pt x="6153" y="3843"/>
                      <a:pt x="5215" y="4373"/>
                      <a:pt x="10682" y="5438"/>
                    </a:cubicBezTo>
                    <a:cubicBezTo>
                      <a:pt x="12417" y="5776"/>
                      <a:pt x="13654" y="6189"/>
                      <a:pt x="15615" y="6274"/>
                    </a:cubicBezTo>
                    <a:cubicBezTo>
                      <a:pt x="17148" y="6340"/>
                      <a:pt x="17478" y="6940"/>
                      <a:pt x="18275" y="6984"/>
                    </a:cubicBezTo>
                    <a:cubicBezTo>
                      <a:pt x="18545" y="6999"/>
                      <a:pt x="19558" y="6301"/>
                      <a:pt x="20145" y="6675"/>
                    </a:cubicBezTo>
                    <a:cubicBezTo>
                      <a:pt x="20980" y="7206"/>
                      <a:pt x="18268" y="10424"/>
                      <a:pt x="17899" y="11366"/>
                    </a:cubicBezTo>
                    <a:cubicBezTo>
                      <a:pt x="17501" y="12382"/>
                      <a:pt x="17074" y="13130"/>
                      <a:pt x="16203" y="12605"/>
                    </a:cubicBezTo>
                    <a:cubicBezTo>
                      <a:pt x="16391" y="13045"/>
                      <a:pt x="16795" y="13401"/>
                      <a:pt x="16804" y="13899"/>
                    </a:cubicBezTo>
                    <a:cubicBezTo>
                      <a:pt x="16825" y="15135"/>
                      <a:pt x="16537" y="16364"/>
                      <a:pt x="16648" y="17590"/>
                    </a:cubicBezTo>
                    <a:cubicBezTo>
                      <a:pt x="16735" y="18568"/>
                      <a:pt x="15997" y="19965"/>
                      <a:pt x="16273" y="20727"/>
                    </a:cubicBezTo>
                    <a:cubicBezTo>
                      <a:pt x="16470" y="21272"/>
                      <a:pt x="16519" y="21600"/>
                      <a:pt x="15766" y="21600"/>
                    </a:cubicBezTo>
                    <a:cubicBezTo>
                      <a:pt x="15766" y="21600"/>
                      <a:pt x="15766" y="21600"/>
                      <a:pt x="15766" y="21600"/>
                    </a:cubicBezTo>
                    <a:close/>
                  </a:path>
                </a:pathLst>
              </a:custGeom>
              <a:solidFill>
                <a:srgbClr val="9B9A9A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C82606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solidFill>
                    <a:srgbClr val="C82606"/>
                  </a:solidFill>
                  <a:latin typeface="Gill Sans"/>
                  <a:sym typeface="Gill Sans"/>
                </a:endParaRPr>
              </a:p>
            </p:txBody>
          </p:sp>
          <p:sp>
            <p:nvSpPr>
              <p:cNvPr id="70" name="Figura">
                <a:extLst>
                  <a:ext uri="{FF2B5EF4-FFF2-40B4-BE49-F238E27FC236}">
                    <a16:creationId xmlns:a16="http://schemas.microsoft.com/office/drawing/2014/main" id="{CE4A1472-CC85-6B14-5482-CE81B0363E16}"/>
                  </a:ext>
                </a:extLst>
              </p:cNvPr>
              <p:cNvSpPr/>
              <p:nvPr/>
            </p:nvSpPr>
            <p:spPr>
              <a:xfrm>
                <a:off x="1408743" y="129566"/>
                <a:ext cx="2585247" cy="3303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1" h="21600" extrusionOk="0">
                    <a:moveTo>
                      <a:pt x="16124" y="20298"/>
                    </a:moveTo>
                    <a:cubicBezTo>
                      <a:pt x="15525" y="20035"/>
                      <a:pt x="14917" y="20143"/>
                      <a:pt x="14576" y="18955"/>
                    </a:cubicBezTo>
                    <a:cubicBezTo>
                      <a:pt x="14465" y="18568"/>
                      <a:pt x="14083" y="18732"/>
                      <a:pt x="13355" y="18451"/>
                    </a:cubicBezTo>
                    <a:cubicBezTo>
                      <a:pt x="11929" y="17902"/>
                      <a:pt x="12911" y="15968"/>
                      <a:pt x="11829" y="15669"/>
                    </a:cubicBezTo>
                    <a:cubicBezTo>
                      <a:pt x="11777" y="15751"/>
                      <a:pt x="11690" y="16083"/>
                      <a:pt x="11343" y="15989"/>
                    </a:cubicBezTo>
                    <a:cubicBezTo>
                      <a:pt x="10334" y="15713"/>
                      <a:pt x="10523" y="14809"/>
                      <a:pt x="9914" y="14440"/>
                    </a:cubicBezTo>
                    <a:cubicBezTo>
                      <a:pt x="9589" y="14243"/>
                      <a:pt x="8683" y="13658"/>
                      <a:pt x="8614" y="13255"/>
                    </a:cubicBezTo>
                    <a:cubicBezTo>
                      <a:pt x="8556" y="12921"/>
                      <a:pt x="8941" y="12967"/>
                      <a:pt x="8380" y="12746"/>
                    </a:cubicBezTo>
                    <a:cubicBezTo>
                      <a:pt x="8243" y="12692"/>
                      <a:pt x="8078" y="12627"/>
                      <a:pt x="7947" y="12522"/>
                    </a:cubicBezTo>
                    <a:cubicBezTo>
                      <a:pt x="7834" y="12790"/>
                      <a:pt x="7611" y="12982"/>
                      <a:pt x="7273" y="12982"/>
                    </a:cubicBezTo>
                    <a:lnTo>
                      <a:pt x="7273" y="12597"/>
                    </a:lnTo>
                    <a:cubicBezTo>
                      <a:pt x="7719" y="12597"/>
                      <a:pt x="7415" y="11532"/>
                      <a:pt x="7415" y="11193"/>
                    </a:cubicBezTo>
                    <a:cubicBezTo>
                      <a:pt x="7140" y="11076"/>
                      <a:pt x="7155" y="11240"/>
                      <a:pt x="6718" y="10317"/>
                    </a:cubicBezTo>
                    <a:cubicBezTo>
                      <a:pt x="6590" y="10047"/>
                      <a:pt x="6415" y="9676"/>
                      <a:pt x="6316" y="9585"/>
                    </a:cubicBezTo>
                    <a:cubicBezTo>
                      <a:pt x="5854" y="9160"/>
                      <a:pt x="6022" y="8582"/>
                      <a:pt x="5986" y="8104"/>
                    </a:cubicBezTo>
                    <a:cubicBezTo>
                      <a:pt x="5936" y="7434"/>
                      <a:pt x="4918" y="6547"/>
                      <a:pt x="4574" y="5798"/>
                    </a:cubicBezTo>
                    <a:cubicBezTo>
                      <a:pt x="4392" y="5401"/>
                      <a:pt x="4552" y="4871"/>
                      <a:pt x="4341" y="4610"/>
                    </a:cubicBezTo>
                    <a:cubicBezTo>
                      <a:pt x="4206" y="4443"/>
                      <a:pt x="3746" y="4426"/>
                      <a:pt x="3323" y="4307"/>
                    </a:cubicBezTo>
                    <a:cubicBezTo>
                      <a:pt x="1369" y="3757"/>
                      <a:pt x="2814" y="3669"/>
                      <a:pt x="1663" y="3231"/>
                    </a:cubicBezTo>
                    <a:cubicBezTo>
                      <a:pt x="1850" y="3618"/>
                      <a:pt x="1201" y="4242"/>
                      <a:pt x="606" y="3461"/>
                    </a:cubicBezTo>
                    <a:cubicBezTo>
                      <a:pt x="472" y="3286"/>
                      <a:pt x="235" y="2831"/>
                      <a:pt x="658" y="2753"/>
                    </a:cubicBezTo>
                    <a:cubicBezTo>
                      <a:pt x="-82" y="2025"/>
                      <a:pt x="-375" y="582"/>
                      <a:pt x="731" y="0"/>
                    </a:cubicBezTo>
                    <a:cubicBezTo>
                      <a:pt x="4540" y="1604"/>
                      <a:pt x="8271" y="3351"/>
                      <a:pt x="12139" y="4838"/>
                    </a:cubicBezTo>
                    <a:cubicBezTo>
                      <a:pt x="13398" y="5322"/>
                      <a:pt x="18671" y="5529"/>
                      <a:pt x="20336" y="5657"/>
                    </a:cubicBezTo>
                    <a:cubicBezTo>
                      <a:pt x="20284" y="7478"/>
                      <a:pt x="20601" y="7540"/>
                      <a:pt x="20864" y="9065"/>
                    </a:cubicBezTo>
                    <a:cubicBezTo>
                      <a:pt x="21225" y="11161"/>
                      <a:pt x="20195" y="12022"/>
                      <a:pt x="20183" y="13074"/>
                    </a:cubicBezTo>
                    <a:cubicBezTo>
                      <a:pt x="20171" y="14208"/>
                      <a:pt x="20699" y="14857"/>
                      <a:pt x="20287" y="15254"/>
                    </a:cubicBezTo>
                    <a:cubicBezTo>
                      <a:pt x="19694" y="15822"/>
                      <a:pt x="18078" y="14714"/>
                      <a:pt x="18944" y="16119"/>
                    </a:cubicBezTo>
                    <a:cubicBezTo>
                      <a:pt x="19317" y="16725"/>
                      <a:pt x="19893" y="17355"/>
                      <a:pt x="19823" y="18091"/>
                    </a:cubicBezTo>
                    <a:cubicBezTo>
                      <a:pt x="19766" y="18683"/>
                      <a:pt x="20017" y="19124"/>
                      <a:pt x="20257" y="19304"/>
                    </a:cubicBezTo>
                    <a:cubicBezTo>
                      <a:pt x="20158" y="20056"/>
                      <a:pt x="19526" y="20384"/>
                      <a:pt x="18924" y="20836"/>
                    </a:cubicBezTo>
                    <a:lnTo>
                      <a:pt x="17510" y="21600"/>
                    </a:lnTo>
                    <a:cubicBezTo>
                      <a:pt x="16404" y="21588"/>
                      <a:pt x="16636" y="20523"/>
                      <a:pt x="16124" y="20298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C82606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solidFill>
                    <a:srgbClr val="C82606"/>
                  </a:solidFill>
                  <a:latin typeface="Gill Sans"/>
                  <a:sym typeface="Gill Sans"/>
                </a:endParaRPr>
              </a:p>
            </p:txBody>
          </p:sp>
          <p:sp>
            <p:nvSpPr>
              <p:cNvPr id="71" name="Figura">
                <a:extLst>
                  <a:ext uri="{FF2B5EF4-FFF2-40B4-BE49-F238E27FC236}">
                    <a16:creationId xmlns:a16="http://schemas.microsoft.com/office/drawing/2014/main" id="{69612A46-6579-7791-6EF2-650AF213CB42}"/>
                  </a:ext>
                </a:extLst>
              </p:cNvPr>
              <p:cNvSpPr/>
              <p:nvPr/>
            </p:nvSpPr>
            <p:spPr>
              <a:xfrm>
                <a:off x="3659525" y="777253"/>
                <a:ext cx="2506617" cy="303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460" y="21600"/>
                    </a:moveTo>
                    <a:cubicBezTo>
                      <a:pt x="7217" y="21600"/>
                      <a:pt x="6539" y="21514"/>
                      <a:pt x="6414" y="21306"/>
                    </a:cubicBezTo>
                    <a:lnTo>
                      <a:pt x="5668" y="20333"/>
                    </a:lnTo>
                    <a:cubicBezTo>
                      <a:pt x="5194" y="19491"/>
                      <a:pt x="3786" y="19980"/>
                      <a:pt x="3786" y="18475"/>
                    </a:cubicBezTo>
                    <a:cubicBezTo>
                      <a:pt x="3786" y="16926"/>
                      <a:pt x="3333" y="17044"/>
                      <a:pt x="1770" y="16768"/>
                    </a:cubicBezTo>
                    <a:cubicBezTo>
                      <a:pt x="1212" y="16484"/>
                      <a:pt x="1174" y="15520"/>
                      <a:pt x="1206" y="15173"/>
                    </a:cubicBezTo>
                    <a:cubicBezTo>
                      <a:pt x="1294" y="14223"/>
                      <a:pt x="0" y="13404"/>
                      <a:pt x="0" y="12277"/>
                    </a:cubicBezTo>
                    <a:cubicBezTo>
                      <a:pt x="0" y="11545"/>
                      <a:pt x="1695" y="11907"/>
                      <a:pt x="1794" y="11858"/>
                    </a:cubicBezTo>
                    <a:cubicBezTo>
                      <a:pt x="1937" y="11787"/>
                      <a:pt x="1703" y="11015"/>
                      <a:pt x="1666" y="10716"/>
                    </a:cubicBezTo>
                    <a:cubicBezTo>
                      <a:pt x="1378" y="8351"/>
                      <a:pt x="2098" y="8671"/>
                      <a:pt x="2285" y="6994"/>
                    </a:cubicBezTo>
                    <a:cubicBezTo>
                      <a:pt x="2516" y="4927"/>
                      <a:pt x="1611" y="3655"/>
                      <a:pt x="1761" y="1620"/>
                    </a:cubicBezTo>
                    <a:lnTo>
                      <a:pt x="2963" y="1717"/>
                    </a:lnTo>
                    <a:lnTo>
                      <a:pt x="3123" y="0"/>
                    </a:lnTo>
                    <a:cubicBezTo>
                      <a:pt x="4014" y="47"/>
                      <a:pt x="10432" y="155"/>
                      <a:pt x="10683" y="592"/>
                    </a:cubicBezTo>
                    <a:cubicBezTo>
                      <a:pt x="11216" y="1518"/>
                      <a:pt x="13659" y="3430"/>
                      <a:pt x="14731" y="4134"/>
                    </a:cubicBezTo>
                    <a:cubicBezTo>
                      <a:pt x="15715" y="4780"/>
                      <a:pt x="16115" y="5839"/>
                      <a:pt x="16289" y="6746"/>
                    </a:cubicBezTo>
                    <a:cubicBezTo>
                      <a:pt x="16445" y="7557"/>
                      <a:pt x="16475" y="7695"/>
                      <a:pt x="16994" y="8129"/>
                    </a:cubicBezTo>
                    <a:cubicBezTo>
                      <a:pt x="18227" y="9160"/>
                      <a:pt x="19696" y="10623"/>
                      <a:pt x="21600" y="10500"/>
                    </a:cubicBezTo>
                    <a:lnTo>
                      <a:pt x="19416" y="13233"/>
                    </a:lnTo>
                    <a:cubicBezTo>
                      <a:pt x="18497" y="14357"/>
                      <a:pt x="18616" y="14742"/>
                      <a:pt x="19009" y="16019"/>
                    </a:cubicBezTo>
                    <a:cubicBezTo>
                      <a:pt x="19571" y="17842"/>
                      <a:pt x="18801" y="16913"/>
                      <a:pt x="19538" y="18365"/>
                    </a:cubicBezTo>
                    <a:cubicBezTo>
                      <a:pt x="15792" y="17820"/>
                      <a:pt x="16936" y="19627"/>
                      <a:pt x="15693" y="19393"/>
                    </a:cubicBezTo>
                    <a:cubicBezTo>
                      <a:pt x="15195" y="19300"/>
                      <a:pt x="14975" y="18843"/>
                      <a:pt x="14447" y="18843"/>
                    </a:cubicBezTo>
                    <a:cubicBezTo>
                      <a:pt x="13375" y="18843"/>
                      <a:pt x="13281" y="19599"/>
                      <a:pt x="11936" y="18378"/>
                    </a:cubicBezTo>
                    <a:cubicBezTo>
                      <a:pt x="11614" y="18086"/>
                      <a:pt x="11343" y="17815"/>
                      <a:pt x="10914" y="17815"/>
                    </a:cubicBezTo>
                    <a:cubicBezTo>
                      <a:pt x="10054" y="17815"/>
                      <a:pt x="10326" y="18587"/>
                      <a:pt x="9784" y="19003"/>
                    </a:cubicBezTo>
                    <a:cubicBezTo>
                      <a:pt x="9473" y="19241"/>
                      <a:pt x="9389" y="19304"/>
                      <a:pt x="9331" y="19657"/>
                    </a:cubicBezTo>
                    <a:cubicBezTo>
                      <a:pt x="9179" y="20570"/>
                      <a:pt x="8827" y="21600"/>
                      <a:pt x="7460" y="21600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C82606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solidFill>
                    <a:srgbClr val="C82606"/>
                  </a:solidFill>
                  <a:latin typeface="Gill Sans"/>
                  <a:sym typeface="Gill Sans"/>
                </a:endParaRPr>
              </a:p>
            </p:txBody>
          </p:sp>
          <p:sp>
            <p:nvSpPr>
              <p:cNvPr id="72" name="Figura">
                <a:extLst>
                  <a:ext uri="{FF2B5EF4-FFF2-40B4-BE49-F238E27FC236}">
                    <a16:creationId xmlns:a16="http://schemas.microsoft.com/office/drawing/2014/main" id="{23D9F8B4-7D80-0F99-5DA0-39A05FA7BB4D}"/>
                  </a:ext>
                </a:extLst>
              </p:cNvPr>
              <p:cNvSpPr/>
              <p:nvPr/>
            </p:nvSpPr>
            <p:spPr>
              <a:xfrm>
                <a:off x="3368136" y="3076548"/>
                <a:ext cx="1763502" cy="228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8" h="21600" extrusionOk="0">
                    <a:moveTo>
                      <a:pt x="18851" y="21600"/>
                    </a:moveTo>
                    <a:cubicBezTo>
                      <a:pt x="18394" y="21600"/>
                      <a:pt x="18227" y="21084"/>
                      <a:pt x="18042" y="20983"/>
                    </a:cubicBezTo>
                    <a:cubicBezTo>
                      <a:pt x="16002" y="19866"/>
                      <a:pt x="15979" y="20102"/>
                      <a:pt x="14059" y="18275"/>
                    </a:cubicBezTo>
                    <a:cubicBezTo>
                      <a:pt x="11904" y="16461"/>
                      <a:pt x="13857" y="16799"/>
                      <a:pt x="12007" y="15630"/>
                    </a:cubicBezTo>
                    <a:cubicBezTo>
                      <a:pt x="11349" y="15214"/>
                      <a:pt x="11174" y="15096"/>
                      <a:pt x="10937" y="14451"/>
                    </a:cubicBezTo>
                    <a:cubicBezTo>
                      <a:pt x="10825" y="14147"/>
                      <a:pt x="10750" y="13969"/>
                      <a:pt x="10486" y="13848"/>
                    </a:cubicBezTo>
                    <a:cubicBezTo>
                      <a:pt x="10371" y="13795"/>
                      <a:pt x="3150" y="9222"/>
                      <a:pt x="5525" y="9137"/>
                    </a:cubicBezTo>
                    <a:cubicBezTo>
                      <a:pt x="4934" y="8643"/>
                      <a:pt x="4902" y="8682"/>
                      <a:pt x="4333" y="8073"/>
                    </a:cubicBezTo>
                    <a:cubicBezTo>
                      <a:pt x="4175" y="7904"/>
                      <a:pt x="3654" y="7350"/>
                      <a:pt x="3485" y="7323"/>
                    </a:cubicBezTo>
                    <a:cubicBezTo>
                      <a:pt x="3278" y="7473"/>
                      <a:pt x="3055" y="7725"/>
                      <a:pt x="2605" y="7696"/>
                    </a:cubicBezTo>
                    <a:cubicBezTo>
                      <a:pt x="1899" y="7651"/>
                      <a:pt x="2014" y="6942"/>
                      <a:pt x="1924" y="6884"/>
                    </a:cubicBezTo>
                    <a:cubicBezTo>
                      <a:pt x="1782" y="6790"/>
                      <a:pt x="1144" y="7101"/>
                      <a:pt x="595" y="6716"/>
                    </a:cubicBezTo>
                    <a:cubicBezTo>
                      <a:pt x="-1372" y="5339"/>
                      <a:pt x="2064" y="2948"/>
                      <a:pt x="3329" y="2289"/>
                    </a:cubicBezTo>
                    <a:cubicBezTo>
                      <a:pt x="4294" y="1782"/>
                      <a:pt x="5544" y="708"/>
                      <a:pt x="5499" y="305"/>
                    </a:cubicBezTo>
                    <a:lnTo>
                      <a:pt x="5468" y="24"/>
                    </a:lnTo>
                    <a:lnTo>
                      <a:pt x="5904" y="0"/>
                    </a:lnTo>
                    <a:cubicBezTo>
                      <a:pt x="6394" y="0"/>
                      <a:pt x="7853" y="260"/>
                      <a:pt x="8271" y="616"/>
                    </a:cubicBezTo>
                    <a:cubicBezTo>
                      <a:pt x="9016" y="1250"/>
                      <a:pt x="9016" y="2135"/>
                      <a:pt x="9016" y="2781"/>
                    </a:cubicBezTo>
                    <a:cubicBezTo>
                      <a:pt x="9016" y="4451"/>
                      <a:pt x="10637" y="3555"/>
                      <a:pt x="11459" y="5013"/>
                    </a:cubicBezTo>
                    <a:cubicBezTo>
                      <a:pt x="11713" y="5464"/>
                      <a:pt x="12198" y="5761"/>
                      <a:pt x="12456" y="6314"/>
                    </a:cubicBezTo>
                    <a:cubicBezTo>
                      <a:pt x="12706" y="6850"/>
                      <a:pt x="11530" y="7918"/>
                      <a:pt x="13114" y="9930"/>
                    </a:cubicBezTo>
                    <a:cubicBezTo>
                      <a:pt x="13682" y="10650"/>
                      <a:pt x="14078" y="11338"/>
                      <a:pt x="14619" y="12304"/>
                    </a:cubicBezTo>
                    <a:cubicBezTo>
                      <a:pt x="14869" y="12751"/>
                      <a:pt x="15127" y="12341"/>
                      <a:pt x="15988" y="12512"/>
                    </a:cubicBezTo>
                    <a:cubicBezTo>
                      <a:pt x="17326" y="12777"/>
                      <a:pt x="17594" y="14029"/>
                      <a:pt x="17754" y="14778"/>
                    </a:cubicBezTo>
                    <a:cubicBezTo>
                      <a:pt x="17936" y="15629"/>
                      <a:pt x="18313" y="16419"/>
                      <a:pt x="19014" y="17418"/>
                    </a:cubicBezTo>
                    <a:cubicBezTo>
                      <a:pt x="19576" y="18220"/>
                      <a:pt x="19675" y="18270"/>
                      <a:pt x="20228" y="18550"/>
                    </a:cubicBezTo>
                    <a:cubicBezTo>
                      <a:pt x="19805" y="19263"/>
                      <a:pt x="19668" y="19312"/>
                      <a:pt x="19661" y="20091"/>
                    </a:cubicBezTo>
                    <a:cubicBezTo>
                      <a:pt x="19658" y="20464"/>
                      <a:pt x="19605" y="21600"/>
                      <a:pt x="18851" y="21600"/>
                    </a:cubicBezTo>
                    <a:close/>
                  </a:path>
                </a:pathLst>
              </a:custGeom>
              <a:solidFill>
                <a:srgbClr val="9B9A9A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C82606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solidFill>
                    <a:srgbClr val="C82606"/>
                  </a:solidFill>
                  <a:latin typeface="Gill Sans"/>
                  <a:sym typeface="Gill Sans"/>
                </a:endParaRPr>
              </a:p>
            </p:txBody>
          </p:sp>
          <p:sp>
            <p:nvSpPr>
              <p:cNvPr id="73" name="Figura">
                <a:extLst>
                  <a:ext uri="{FF2B5EF4-FFF2-40B4-BE49-F238E27FC236}">
                    <a16:creationId xmlns:a16="http://schemas.microsoft.com/office/drawing/2014/main" id="{75EBEBAF-C4E1-45F0-9D66-FDC0D9635373}"/>
                  </a:ext>
                </a:extLst>
              </p:cNvPr>
              <p:cNvSpPr/>
              <p:nvPr/>
            </p:nvSpPr>
            <p:spPr>
              <a:xfrm>
                <a:off x="4371944" y="3206067"/>
                <a:ext cx="2059342" cy="2208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9" h="21589" extrusionOk="0">
                    <a:moveTo>
                      <a:pt x="11271" y="21589"/>
                    </a:moveTo>
                    <a:cubicBezTo>
                      <a:pt x="10129" y="21589"/>
                      <a:pt x="10391" y="21066"/>
                      <a:pt x="10235" y="20663"/>
                    </a:cubicBezTo>
                    <a:cubicBezTo>
                      <a:pt x="10125" y="20377"/>
                      <a:pt x="8653" y="21548"/>
                      <a:pt x="8844" y="19987"/>
                    </a:cubicBezTo>
                    <a:cubicBezTo>
                      <a:pt x="9138" y="17574"/>
                      <a:pt x="8170" y="18717"/>
                      <a:pt x="7188" y="18248"/>
                    </a:cubicBezTo>
                    <a:cubicBezTo>
                      <a:pt x="4618" y="17019"/>
                      <a:pt x="5427" y="11694"/>
                      <a:pt x="3134" y="12124"/>
                    </a:cubicBezTo>
                    <a:cubicBezTo>
                      <a:pt x="2036" y="12330"/>
                      <a:pt x="1851" y="10794"/>
                      <a:pt x="1548" y="10347"/>
                    </a:cubicBezTo>
                    <a:cubicBezTo>
                      <a:pt x="143" y="8280"/>
                      <a:pt x="-429" y="7260"/>
                      <a:pt x="351" y="4776"/>
                    </a:cubicBezTo>
                    <a:cubicBezTo>
                      <a:pt x="2071" y="6023"/>
                      <a:pt x="2615" y="4630"/>
                      <a:pt x="3014" y="3193"/>
                    </a:cubicBezTo>
                    <a:cubicBezTo>
                      <a:pt x="3182" y="2587"/>
                      <a:pt x="3104" y="2288"/>
                      <a:pt x="3682" y="1853"/>
                    </a:cubicBezTo>
                    <a:cubicBezTo>
                      <a:pt x="4284" y="1402"/>
                      <a:pt x="3915" y="11"/>
                      <a:pt x="5454" y="0"/>
                    </a:cubicBezTo>
                    <a:cubicBezTo>
                      <a:pt x="6911" y="-11"/>
                      <a:pt x="7265" y="1685"/>
                      <a:pt x="8107" y="1685"/>
                    </a:cubicBezTo>
                    <a:cubicBezTo>
                      <a:pt x="8975" y="1685"/>
                      <a:pt x="9464" y="884"/>
                      <a:pt x="10760" y="1897"/>
                    </a:cubicBezTo>
                    <a:cubicBezTo>
                      <a:pt x="11260" y="2288"/>
                      <a:pt x="11246" y="2252"/>
                      <a:pt x="11565" y="1808"/>
                    </a:cubicBezTo>
                    <a:cubicBezTo>
                      <a:pt x="12744" y="161"/>
                      <a:pt x="13345" y="283"/>
                      <a:pt x="15196" y="739"/>
                    </a:cubicBezTo>
                    <a:cubicBezTo>
                      <a:pt x="16453" y="1687"/>
                      <a:pt x="17038" y="3140"/>
                      <a:pt x="16723" y="4530"/>
                    </a:cubicBezTo>
                    <a:cubicBezTo>
                      <a:pt x="16471" y="5640"/>
                      <a:pt x="15588" y="7810"/>
                      <a:pt x="16258" y="8720"/>
                    </a:cubicBezTo>
                    <a:cubicBezTo>
                      <a:pt x="17030" y="9766"/>
                      <a:pt x="17703" y="10297"/>
                      <a:pt x="18256" y="10297"/>
                    </a:cubicBezTo>
                    <a:cubicBezTo>
                      <a:pt x="18293" y="10296"/>
                      <a:pt x="19562" y="8676"/>
                      <a:pt x="20165" y="8202"/>
                    </a:cubicBezTo>
                    <a:cubicBezTo>
                      <a:pt x="19482" y="10370"/>
                      <a:pt x="21171" y="10804"/>
                      <a:pt x="20424" y="11954"/>
                    </a:cubicBezTo>
                    <a:cubicBezTo>
                      <a:pt x="19620" y="13192"/>
                      <a:pt x="17415" y="12083"/>
                      <a:pt x="16362" y="12311"/>
                    </a:cubicBezTo>
                    <a:cubicBezTo>
                      <a:pt x="15280" y="12569"/>
                      <a:pt x="13268" y="16338"/>
                      <a:pt x="12993" y="17502"/>
                    </a:cubicBezTo>
                    <a:cubicBezTo>
                      <a:pt x="12709" y="18705"/>
                      <a:pt x="12631" y="20429"/>
                      <a:pt x="12531" y="21423"/>
                    </a:cubicBezTo>
                    <a:cubicBezTo>
                      <a:pt x="12294" y="21481"/>
                      <a:pt x="11882" y="21589"/>
                      <a:pt x="11271" y="21589"/>
                    </a:cubicBezTo>
                    <a:close/>
                  </a:path>
                </a:pathLst>
              </a:custGeom>
              <a:solidFill>
                <a:srgbClr val="D0712E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74" name="Figura">
                <a:extLst>
                  <a:ext uri="{FF2B5EF4-FFF2-40B4-BE49-F238E27FC236}">
                    <a16:creationId xmlns:a16="http://schemas.microsoft.com/office/drawing/2014/main" id="{D4067F15-5236-B7C8-7914-CD668585CD4A}"/>
                  </a:ext>
                </a:extLst>
              </p:cNvPr>
              <p:cNvSpPr/>
              <p:nvPr/>
            </p:nvSpPr>
            <p:spPr>
              <a:xfrm>
                <a:off x="5764427" y="1797365"/>
                <a:ext cx="1809608" cy="2659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02" h="21600" extrusionOk="0">
                    <a:moveTo>
                      <a:pt x="9061" y="19201"/>
                    </a:moveTo>
                    <a:cubicBezTo>
                      <a:pt x="7796" y="18765"/>
                      <a:pt x="6612" y="18790"/>
                      <a:pt x="6024" y="19823"/>
                    </a:cubicBezTo>
                    <a:cubicBezTo>
                      <a:pt x="5846" y="20134"/>
                      <a:pt x="5604" y="20546"/>
                      <a:pt x="4857" y="20546"/>
                    </a:cubicBezTo>
                    <a:cubicBezTo>
                      <a:pt x="3517" y="20546"/>
                      <a:pt x="1927" y="19176"/>
                      <a:pt x="1693" y="18439"/>
                    </a:cubicBezTo>
                    <a:cubicBezTo>
                      <a:pt x="1321" y="17267"/>
                      <a:pt x="2935" y="15444"/>
                      <a:pt x="2456" y="13935"/>
                    </a:cubicBezTo>
                    <a:cubicBezTo>
                      <a:pt x="2239" y="13254"/>
                      <a:pt x="1023" y="12623"/>
                      <a:pt x="839" y="12314"/>
                    </a:cubicBezTo>
                    <a:cubicBezTo>
                      <a:pt x="595" y="11906"/>
                      <a:pt x="728" y="11436"/>
                      <a:pt x="669" y="11057"/>
                    </a:cubicBezTo>
                    <a:cubicBezTo>
                      <a:pt x="486" y="9885"/>
                      <a:pt x="-484" y="8682"/>
                      <a:pt x="304" y="7498"/>
                    </a:cubicBezTo>
                    <a:cubicBezTo>
                      <a:pt x="1616" y="5524"/>
                      <a:pt x="4905" y="3100"/>
                      <a:pt x="5803" y="1542"/>
                    </a:cubicBezTo>
                    <a:cubicBezTo>
                      <a:pt x="6252" y="764"/>
                      <a:pt x="6712" y="0"/>
                      <a:pt x="7960" y="0"/>
                    </a:cubicBezTo>
                    <a:cubicBezTo>
                      <a:pt x="8246" y="0"/>
                      <a:pt x="14795" y="213"/>
                      <a:pt x="13901" y="1473"/>
                    </a:cubicBezTo>
                    <a:lnTo>
                      <a:pt x="13499" y="1747"/>
                    </a:lnTo>
                    <a:cubicBezTo>
                      <a:pt x="17570" y="2160"/>
                      <a:pt x="16499" y="4253"/>
                      <a:pt x="18395" y="6264"/>
                    </a:cubicBezTo>
                    <a:cubicBezTo>
                      <a:pt x="19055" y="6964"/>
                      <a:pt x="21116" y="7850"/>
                      <a:pt x="20146" y="8846"/>
                    </a:cubicBezTo>
                    <a:cubicBezTo>
                      <a:pt x="18962" y="10049"/>
                      <a:pt x="18153" y="8080"/>
                      <a:pt x="17788" y="9359"/>
                    </a:cubicBezTo>
                    <a:cubicBezTo>
                      <a:pt x="17457" y="10522"/>
                      <a:pt x="15349" y="10540"/>
                      <a:pt x="15237" y="11148"/>
                    </a:cubicBezTo>
                    <a:cubicBezTo>
                      <a:pt x="15503" y="11239"/>
                      <a:pt x="16104" y="10868"/>
                      <a:pt x="16635" y="11401"/>
                    </a:cubicBezTo>
                    <a:cubicBezTo>
                      <a:pt x="17001" y="11768"/>
                      <a:pt x="16963" y="12371"/>
                      <a:pt x="16719" y="12719"/>
                    </a:cubicBezTo>
                    <a:cubicBezTo>
                      <a:pt x="16302" y="13312"/>
                      <a:pt x="15125" y="13306"/>
                      <a:pt x="13859" y="14065"/>
                    </a:cubicBezTo>
                    <a:cubicBezTo>
                      <a:pt x="13543" y="14254"/>
                      <a:pt x="14534" y="14991"/>
                      <a:pt x="14735" y="15237"/>
                    </a:cubicBezTo>
                    <a:cubicBezTo>
                      <a:pt x="15324" y="15961"/>
                      <a:pt x="15115" y="16729"/>
                      <a:pt x="17690" y="18116"/>
                    </a:cubicBezTo>
                    <a:cubicBezTo>
                      <a:pt x="18272" y="18429"/>
                      <a:pt x="18358" y="18901"/>
                      <a:pt x="16971" y="18901"/>
                    </a:cubicBezTo>
                    <a:cubicBezTo>
                      <a:pt x="14978" y="18901"/>
                      <a:pt x="15334" y="18916"/>
                      <a:pt x="15611" y="21253"/>
                    </a:cubicBezTo>
                    <a:lnTo>
                      <a:pt x="14817" y="21600"/>
                    </a:lnTo>
                    <a:cubicBezTo>
                      <a:pt x="13040" y="20727"/>
                      <a:pt x="10999" y="19869"/>
                      <a:pt x="9061" y="19201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C82606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solidFill>
                    <a:srgbClr val="C82606"/>
                  </a:solidFill>
                  <a:latin typeface="Gill Sans"/>
                  <a:sym typeface="Gill Sans"/>
                </a:endParaRPr>
              </a:p>
            </p:txBody>
          </p:sp>
          <p:sp>
            <p:nvSpPr>
              <p:cNvPr id="75" name="Figura">
                <a:extLst>
                  <a:ext uri="{FF2B5EF4-FFF2-40B4-BE49-F238E27FC236}">
                    <a16:creationId xmlns:a16="http://schemas.microsoft.com/office/drawing/2014/main" id="{1082EB82-055F-3043-5BB3-29713996F949}"/>
                  </a:ext>
                </a:extLst>
              </p:cNvPr>
              <p:cNvSpPr/>
              <p:nvPr/>
            </p:nvSpPr>
            <p:spPr>
              <a:xfrm>
                <a:off x="6930430" y="2752702"/>
                <a:ext cx="1208253" cy="2376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85" h="20959" extrusionOk="0">
                    <a:moveTo>
                      <a:pt x="4763" y="18971"/>
                    </a:moveTo>
                    <a:cubicBezTo>
                      <a:pt x="4955" y="17818"/>
                      <a:pt x="4636" y="16390"/>
                      <a:pt x="2965" y="14908"/>
                    </a:cubicBezTo>
                    <a:cubicBezTo>
                      <a:pt x="2439" y="14442"/>
                      <a:pt x="2224" y="13012"/>
                      <a:pt x="2316" y="12475"/>
                    </a:cubicBezTo>
                    <a:cubicBezTo>
                      <a:pt x="2493" y="11448"/>
                      <a:pt x="4738" y="11518"/>
                      <a:pt x="5859" y="11518"/>
                    </a:cubicBezTo>
                    <a:cubicBezTo>
                      <a:pt x="1538" y="9591"/>
                      <a:pt x="2483" y="8874"/>
                      <a:pt x="926" y="7873"/>
                    </a:cubicBezTo>
                    <a:cubicBezTo>
                      <a:pt x="-858" y="6725"/>
                      <a:pt x="42" y="6414"/>
                      <a:pt x="2725" y="5681"/>
                    </a:cubicBezTo>
                    <a:cubicBezTo>
                      <a:pt x="3616" y="5438"/>
                      <a:pt x="4886" y="5185"/>
                      <a:pt x="4482" y="4438"/>
                    </a:cubicBezTo>
                    <a:cubicBezTo>
                      <a:pt x="4239" y="3989"/>
                      <a:pt x="3606" y="4203"/>
                      <a:pt x="3143" y="4203"/>
                    </a:cubicBezTo>
                    <a:cubicBezTo>
                      <a:pt x="1701" y="4203"/>
                      <a:pt x="2027" y="3145"/>
                      <a:pt x="3201" y="2782"/>
                    </a:cubicBezTo>
                    <a:cubicBezTo>
                      <a:pt x="3997" y="2535"/>
                      <a:pt x="5666" y="2139"/>
                      <a:pt x="5841" y="1819"/>
                    </a:cubicBezTo>
                    <a:cubicBezTo>
                      <a:pt x="6001" y="1528"/>
                      <a:pt x="6157" y="688"/>
                      <a:pt x="7559" y="688"/>
                    </a:cubicBezTo>
                    <a:cubicBezTo>
                      <a:pt x="8901" y="688"/>
                      <a:pt x="8716" y="1514"/>
                      <a:pt x="9769" y="641"/>
                    </a:cubicBezTo>
                    <a:lnTo>
                      <a:pt x="10541" y="0"/>
                    </a:lnTo>
                    <a:cubicBezTo>
                      <a:pt x="10720" y="1066"/>
                      <a:pt x="10485" y="903"/>
                      <a:pt x="11780" y="1097"/>
                    </a:cubicBezTo>
                    <a:lnTo>
                      <a:pt x="10260" y="2041"/>
                    </a:lnTo>
                    <a:cubicBezTo>
                      <a:pt x="10105" y="2435"/>
                      <a:pt x="11476" y="2738"/>
                      <a:pt x="11766" y="3553"/>
                    </a:cubicBezTo>
                    <a:cubicBezTo>
                      <a:pt x="12103" y="4499"/>
                      <a:pt x="12269" y="5035"/>
                      <a:pt x="12321" y="5346"/>
                    </a:cubicBezTo>
                    <a:cubicBezTo>
                      <a:pt x="12423" y="5948"/>
                      <a:pt x="12973" y="5976"/>
                      <a:pt x="13999" y="6713"/>
                    </a:cubicBezTo>
                    <a:cubicBezTo>
                      <a:pt x="16353" y="8403"/>
                      <a:pt x="16571" y="7645"/>
                      <a:pt x="19001" y="8125"/>
                    </a:cubicBezTo>
                    <a:cubicBezTo>
                      <a:pt x="20216" y="8365"/>
                      <a:pt x="19715" y="9473"/>
                      <a:pt x="19999" y="10217"/>
                    </a:cubicBezTo>
                    <a:cubicBezTo>
                      <a:pt x="20742" y="12169"/>
                      <a:pt x="16507" y="11947"/>
                      <a:pt x="15138" y="13130"/>
                    </a:cubicBezTo>
                    <a:cubicBezTo>
                      <a:pt x="14403" y="13764"/>
                      <a:pt x="14605" y="13897"/>
                      <a:pt x="13027" y="14296"/>
                    </a:cubicBezTo>
                    <a:cubicBezTo>
                      <a:pt x="12295" y="14481"/>
                      <a:pt x="11845" y="14610"/>
                      <a:pt x="11810" y="14918"/>
                    </a:cubicBezTo>
                    <a:cubicBezTo>
                      <a:pt x="11655" y="16290"/>
                      <a:pt x="15244" y="18171"/>
                      <a:pt x="10627" y="18261"/>
                    </a:cubicBezTo>
                    <a:cubicBezTo>
                      <a:pt x="9571" y="18301"/>
                      <a:pt x="8547" y="20360"/>
                      <a:pt x="8471" y="20959"/>
                    </a:cubicBezTo>
                    <a:cubicBezTo>
                      <a:pt x="6243" y="20118"/>
                      <a:pt x="4325" y="21600"/>
                      <a:pt x="4763" y="18971"/>
                    </a:cubicBezTo>
                    <a:close/>
                  </a:path>
                </a:pathLst>
              </a:custGeom>
              <a:solidFill>
                <a:srgbClr val="9B9A9A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76" name="Figura">
                <a:extLst>
                  <a:ext uri="{FF2B5EF4-FFF2-40B4-BE49-F238E27FC236}">
                    <a16:creationId xmlns:a16="http://schemas.microsoft.com/office/drawing/2014/main" id="{EEB37A32-90A1-9AAA-B135-F3135F3CC5AA}"/>
                  </a:ext>
                </a:extLst>
              </p:cNvPr>
              <p:cNvSpPr/>
              <p:nvPr/>
            </p:nvSpPr>
            <p:spPr>
              <a:xfrm>
                <a:off x="6525550" y="5715869"/>
                <a:ext cx="1125023" cy="931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2" h="20095" extrusionOk="0">
                    <a:moveTo>
                      <a:pt x="11324" y="20095"/>
                    </a:moveTo>
                    <a:cubicBezTo>
                      <a:pt x="9569" y="20095"/>
                      <a:pt x="8876" y="18587"/>
                      <a:pt x="7435" y="19432"/>
                    </a:cubicBezTo>
                    <a:cubicBezTo>
                      <a:pt x="4992" y="20865"/>
                      <a:pt x="5579" y="16639"/>
                      <a:pt x="4405" y="16802"/>
                    </a:cubicBezTo>
                    <a:cubicBezTo>
                      <a:pt x="2624" y="17049"/>
                      <a:pt x="310" y="17267"/>
                      <a:pt x="46" y="14821"/>
                    </a:cubicBezTo>
                    <a:cubicBezTo>
                      <a:pt x="-66" y="13791"/>
                      <a:pt x="543" y="13071"/>
                      <a:pt x="240" y="12465"/>
                    </a:cubicBezTo>
                    <a:cubicBezTo>
                      <a:pt x="-1025" y="9934"/>
                      <a:pt x="3094" y="6900"/>
                      <a:pt x="3707" y="5508"/>
                    </a:cubicBezTo>
                    <a:cubicBezTo>
                      <a:pt x="4466" y="3786"/>
                      <a:pt x="4039" y="429"/>
                      <a:pt x="5828" y="192"/>
                    </a:cubicBezTo>
                    <a:cubicBezTo>
                      <a:pt x="6857" y="217"/>
                      <a:pt x="7277" y="-735"/>
                      <a:pt x="9975" y="1383"/>
                    </a:cubicBezTo>
                    <a:cubicBezTo>
                      <a:pt x="12642" y="3476"/>
                      <a:pt x="12375" y="1771"/>
                      <a:pt x="14938" y="1771"/>
                    </a:cubicBezTo>
                    <a:cubicBezTo>
                      <a:pt x="16307" y="1771"/>
                      <a:pt x="17305" y="2827"/>
                      <a:pt x="18399" y="3605"/>
                    </a:cubicBezTo>
                    <a:cubicBezTo>
                      <a:pt x="19213" y="4183"/>
                      <a:pt x="20575" y="5150"/>
                      <a:pt x="20137" y="6311"/>
                    </a:cubicBezTo>
                    <a:cubicBezTo>
                      <a:pt x="19709" y="7447"/>
                      <a:pt x="18050" y="7140"/>
                      <a:pt x="17605" y="7414"/>
                    </a:cubicBezTo>
                    <a:cubicBezTo>
                      <a:pt x="16964" y="7810"/>
                      <a:pt x="17518" y="9681"/>
                      <a:pt x="15446" y="10020"/>
                    </a:cubicBezTo>
                    <a:cubicBezTo>
                      <a:pt x="13995" y="10257"/>
                      <a:pt x="12897" y="11005"/>
                      <a:pt x="13887" y="13826"/>
                    </a:cubicBezTo>
                    <a:cubicBezTo>
                      <a:pt x="14432" y="15377"/>
                      <a:pt x="15404" y="17059"/>
                      <a:pt x="16484" y="18056"/>
                    </a:cubicBezTo>
                    <a:lnTo>
                      <a:pt x="16022" y="19171"/>
                    </a:lnTo>
                    <a:cubicBezTo>
                      <a:pt x="14515" y="18677"/>
                      <a:pt x="13079" y="20095"/>
                      <a:pt x="11324" y="20095"/>
                    </a:cubicBezTo>
                    <a:close/>
                  </a:path>
                </a:pathLst>
              </a:custGeom>
              <a:solidFill>
                <a:srgbClr val="DCDEE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77" name="Figura">
                <a:extLst>
                  <a:ext uri="{FF2B5EF4-FFF2-40B4-BE49-F238E27FC236}">
                    <a16:creationId xmlns:a16="http://schemas.microsoft.com/office/drawing/2014/main" id="{9BB801EB-6975-800F-4D2C-3D428D3267DA}"/>
                  </a:ext>
                </a:extLst>
              </p:cNvPr>
              <p:cNvSpPr/>
              <p:nvPr/>
            </p:nvSpPr>
            <p:spPr>
              <a:xfrm>
                <a:off x="5561963" y="4071188"/>
                <a:ext cx="1569170" cy="1997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3" extrusionOk="0">
                    <a:moveTo>
                      <a:pt x="2925" y="12519"/>
                    </a:moveTo>
                    <a:cubicBezTo>
                      <a:pt x="1882" y="12519"/>
                      <a:pt x="2539" y="13588"/>
                      <a:pt x="2218" y="14035"/>
                    </a:cubicBezTo>
                    <a:lnTo>
                      <a:pt x="3452" y="12736"/>
                    </a:lnTo>
                    <a:cubicBezTo>
                      <a:pt x="3380" y="12633"/>
                      <a:pt x="3144" y="12519"/>
                      <a:pt x="2925" y="12519"/>
                    </a:cubicBezTo>
                    <a:close/>
                    <a:moveTo>
                      <a:pt x="4747" y="21583"/>
                    </a:moveTo>
                    <a:cubicBezTo>
                      <a:pt x="4139" y="21583"/>
                      <a:pt x="3274" y="21524"/>
                      <a:pt x="2790" y="21013"/>
                    </a:cubicBezTo>
                    <a:cubicBezTo>
                      <a:pt x="2137" y="20323"/>
                      <a:pt x="2777" y="19321"/>
                      <a:pt x="3120" y="18783"/>
                    </a:cubicBezTo>
                    <a:cubicBezTo>
                      <a:pt x="3542" y="18123"/>
                      <a:pt x="3878" y="17665"/>
                      <a:pt x="4717" y="17280"/>
                    </a:cubicBezTo>
                    <a:cubicBezTo>
                      <a:pt x="5566" y="16890"/>
                      <a:pt x="5982" y="16613"/>
                      <a:pt x="6201" y="16006"/>
                    </a:cubicBezTo>
                    <a:cubicBezTo>
                      <a:pt x="6418" y="15404"/>
                      <a:pt x="6408" y="14631"/>
                      <a:pt x="6182" y="14579"/>
                    </a:cubicBezTo>
                    <a:cubicBezTo>
                      <a:pt x="4935" y="14296"/>
                      <a:pt x="6183" y="16659"/>
                      <a:pt x="3996" y="16071"/>
                    </a:cubicBezTo>
                    <a:cubicBezTo>
                      <a:pt x="3116" y="15834"/>
                      <a:pt x="2909" y="15397"/>
                      <a:pt x="3231" y="14637"/>
                    </a:cubicBezTo>
                    <a:cubicBezTo>
                      <a:pt x="2339" y="15808"/>
                      <a:pt x="1395" y="15007"/>
                      <a:pt x="2113" y="14153"/>
                    </a:cubicBezTo>
                    <a:cubicBezTo>
                      <a:pt x="1547" y="14619"/>
                      <a:pt x="1368" y="13915"/>
                      <a:pt x="0" y="15171"/>
                    </a:cubicBezTo>
                    <a:cubicBezTo>
                      <a:pt x="405" y="12097"/>
                      <a:pt x="1336" y="5090"/>
                      <a:pt x="5677" y="3824"/>
                    </a:cubicBezTo>
                    <a:cubicBezTo>
                      <a:pt x="7402" y="3321"/>
                      <a:pt x="10248" y="4552"/>
                      <a:pt x="11018" y="3718"/>
                    </a:cubicBezTo>
                    <a:cubicBezTo>
                      <a:pt x="11631" y="3054"/>
                      <a:pt x="9958" y="1667"/>
                      <a:pt x="10234" y="666"/>
                    </a:cubicBezTo>
                    <a:cubicBezTo>
                      <a:pt x="10345" y="263"/>
                      <a:pt x="11528" y="0"/>
                      <a:pt x="12089" y="0"/>
                    </a:cubicBezTo>
                    <a:cubicBezTo>
                      <a:pt x="13483" y="0"/>
                      <a:pt x="15010" y="696"/>
                      <a:pt x="16071" y="1147"/>
                    </a:cubicBezTo>
                    <a:cubicBezTo>
                      <a:pt x="18215" y="2057"/>
                      <a:pt x="19764" y="2806"/>
                      <a:pt x="21600" y="3789"/>
                    </a:cubicBezTo>
                    <a:cubicBezTo>
                      <a:pt x="20251" y="5323"/>
                      <a:pt x="19741" y="4868"/>
                      <a:pt x="18987" y="6591"/>
                    </a:cubicBezTo>
                    <a:cubicBezTo>
                      <a:pt x="18797" y="7024"/>
                      <a:pt x="18601" y="7472"/>
                      <a:pt x="18207" y="7857"/>
                    </a:cubicBezTo>
                    <a:cubicBezTo>
                      <a:pt x="15720" y="10278"/>
                      <a:pt x="14488" y="9662"/>
                      <a:pt x="13336" y="10186"/>
                    </a:cubicBezTo>
                    <a:cubicBezTo>
                      <a:pt x="11210" y="11151"/>
                      <a:pt x="14525" y="12891"/>
                      <a:pt x="15289" y="13376"/>
                    </a:cubicBezTo>
                    <a:cubicBezTo>
                      <a:pt x="15805" y="13703"/>
                      <a:pt x="16039" y="13843"/>
                      <a:pt x="16536" y="13209"/>
                    </a:cubicBezTo>
                    <a:cubicBezTo>
                      <a:pt x="16772" y="12907"/>
                      <a:pt x="17068" y="12563"/>
                      <a:pt x="17816" y="12615"/>
                    </a:cubicBezTo>
                    <a:cubicBezTo>
                      <a:pt x="18721" y="12677"/>
                      <a:pt x="18780" y="14052"/>
                      <a:pt x="18734" y="14866"/>
                    </a:cubicBezTo>
                    <a:cubicBezTo>
                      <a:pt x="18649" y="16389"/>
                      <a:pt x="18036" y="18311"/>
                      <a:pt x="16565" y="18092"/>
                    </a:cubicBezTo>
                    <a:cubicBezTo>
                      <a:pt x="15126" y="17879"/>
                      <a:pt x="13906" y="17012"/>
                      <a:pt x="13217" y="15713"/>
                    </a:cubicBezTo>
                    <a:cubicBezTo>
                      <a:pt x="13021" y="15345"/>
                      <a:pt x="12825" y="15071"/>
                      <a:pt x="12350" y="15071"/>
                    </a:cubicBezTo>
                    <a:cubicBezTo>
                      <a:pt x="11862" y="15071"/>
                      <a:pt x="11103" y="15379"/>
                      <a:pt x="10093" y="15987"/>
                    </a:cubicBezTo>
                    <a:cubicBezTo>
                      <a:pt x="7539" y="17526"/>
                      <a:pt x="8716" y="17886"/>
                      <a:pt x="9599" y="18813"/>
                    </a:cubicBezTo>
                    <a:cubicBezTo>
                      <a:pt x="9807" y="19031"/>
                      <a:pt x="10452" y="19789"/>
                      <a:pt x="10048" y="20401"/>
                    </a:cubicBezTo>
                    <a:cubicBezTo>
                      <a:pt x="9257" y="21600"/>
                      <a:pt x="6328" y="21583"/>
                      <a:pt x="4747" y="21583"/>
                    </a:cubicBezTo>
                    <a:cubicBezTo>
                      <a:pt x="4747" y="21583"/>
                      <a:pt x="4747" y="21583"/>
                      <a:pt x="4747" y="21583"/>
                    </a:cubicBezTo>
                    <a:close/>
                  </a:path>
                </a:pathLst>
              </a:custGeom>
              <a:solidFill>
                <a:srgbClr val="DCDEE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78" name="Figura">
                <a:extLst>
                  <a:ext uri="{FF2B5EF4-FFF2-40B4-BE49-F238E27FC236}">
                    <a16:creationId xmlns:a16="http://schemas.microsoft.com/office/drawing/2014/main" id="{5722672D-ED6A-11E3-20E1-0AE11795A26D}"/>
                  </a:ext>
                </a:extLst>
              </p:cNvPr>
              <p:cNvSpPr/>
              <p:nvPr/>
            </p:nvSpPr>
            <p:spPr>
              <a:xfrm>
                <a:off x="6120717" y="5392033"/>
                <a:ext cx="590284" cy="474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0" h="21275" extrusionOk="0">
                    <a:moveTo>
                      <a:pt x="5" y="13412"/>
                    </a:moveTo>
                    <a:cubicBezTo>
                      <a:pt x="-130" y="9471"/>
                      <a:pt x="2351" y="6890"/>
                      <a:pt x="4385" y="4924"/>
                    </a:cubicBezTo>
                    <a:cubicBezTo>
                      <a:pt x="5019" y="4311"/>
                      <a:pt x="11442" y="41"/>
                      <a:pt x="11444" y="0"/>
                    </a:cubicBezTo>
                    <a:cubicBezTo>
                      <a:pt x="14465" y="0"/>
                      <a:pt x="15101" y="527"/>
                      <a:pt x="17496" y="6025"/>
                    </a:cubicBezTo>
                    <a:cubicBezTo>
                      <a:pt x="19238" y="10027"/>
                      <a:pt x="19188" y="9849"/>
                      <a:pt x="21470" y="11563"/>
                    </a:cubicBezTo>
                    <a:cubicBezTo>
                      <a:pt x="19560" y="13042"/>
                      <a:pt x="19379" y="13056"/>
                      <a:pt x="17701" y="15264"/>
                    </a:cubicBezTo>
                    <a:cubicBezTo>
                      <a:pt x="12887" y="21600"/>
                      <a:pt x="11072" y="17612"/>
                      <a:pt x="6952" y="17612"/>
                    </a:cubicBezTo>
                    <a:cubicBezTo>
                      <a:pt x="5259" y="17612"/>
                      <a:pt x="5009" y="19108"/>
                      <a:pt x="4209" y="21275"/>
                    </a:cubicBezTo>
                    <a:cubicBezTo>
                      <a:pt x="2758" y="18991"/>
                      <a:pt x="99" y="16162"/>
                      <a:pt x="5" y="13412"/>
                    </a:cubicBezTo>
                    <a:close/>
                  </a:path>
                </a:pathLst>
              </a:custGeom>
              <a:solidFill>
                <a:srgbClr val="DCDEE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79" name="Figura">
                <a:extLst>
                  <a:ext uri="{FF2B5EF4-FFF2-40B4-BE49-F238E27FC236}">
                    <a16:creationId xmlns:a16="http://schemas.microsoft.com/office/drawing/2014/main" id="{22F4A2C6-37B1-4EF7-24CA-ABBAAE2BA6F3}"/>
                  </a:ext>
                </a:extLst>
              </p:cNvPr>
              <p:cNvSpPr/>
              <p:nvPr/>
            </p:nvSpPr>
            <p:spPr>
              <a:xfrm>
                <a:off x="6412235" y="4371920"/>
                <a:ext cx="1834865" cy="1664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8" h="20718" extrusionOk="0">
                    <a:moveTo>
                      <a:pt x="15860" y="18558"/>
                    </a:moveTo>
                    <a:cubicBezTo>
                      <a:pt x="15700" y="18719"/>
                      <a:pt x="15240" y="20371"/>
                      <a:pt x="14067" y="19244"/>
                    </a:cubicBezTo>
                    <a:cubicBezTo>
                      <a:pt x="13440" y="18642"/>
                      <a:pt x="13626" y="19612"/>
                      <a:pt x="12848" y="19612"/>
                    </a:cubicBezTo>
                    <a:cubicBezTo>
                      <a:pt x="12148" y="19612"/>
                      <a:pt x="11785" y="18539"/>
                      <a:pt x="10675" y="18524"/>
                    </a:cubicBezTo>
                    <a:cubicBezTo>
                      <a:pt x="9448" y="18507"/>
                      <a:pt x="9058" y="19658"/>
                      <a:pt x="7027" y="18138"/>
                    </a:cubicBezTo>
                    <a:cubicBezTo>
                      <a:pt x="5473" y="16974"/>
                      <a:pt x="5589" y="17738"/>
                      <a:pt x="4823" y="17592"/>
                    </a:cubicBezTo>
                    <a:cubicBezTo>
                      <a:pt x="3564" y="17351"/>
                      <a:pt x="4355" y="16154"/>
                      <a:pt x="4482" y="15838"/>
                    </a:cubicBezTo>
                    <a:cubicBezTo>
                      <a:pt x="4907" y="14781"/>
                      <a:pt x="5009" y="12229"/>
                      <a:pt x="4748" y="11676"/>
                    </a:cubicBezTo>
                    <a:cubicBezTo>
                      <a:pt x="4279" y="12022"/>
                      <a:pt x="3796" y="13620"/>
                      <a:pt x="2033" y="12242"/>
                    </a:cubicBezTo>
                    <a:cubicBezTo>
                      <a:pt x="-607" y="10178"/>
                      <a:pt x="-513" y="7327"/>
                      <a:pt x="1380" y="7070"/>
                    </a:cubicBezTo>
                    <a:cubicBezTo>
                      <a:pt x="2868" y="6867"/>
                      <a:pt x="5329" y="4997"/>
                      <a:pt x="5329" y="3249"/>
                    </a:cubicBezTo>
                    <a:cubicBezTo>
                      <a:pt x="5329" y="2054"/>
                      <a:pt x="6577" y="1002"/>
                      <a:pt x="7489" y="245"/>
                    </a:cubicBezTo>
                    <a:cubicBezTo>
                      <a:pt x="7747" y="30"/>
                      <a:pt x="7714" y="6"/>
                      <a:pt x="7912" y="0"/>
                    </a:cubicBezTo>
                    <a:cubicBezTo>
                      <a:pt x="8612" y="0"/>
                      <a:pt x="9644" y="3571"/>
                      <a:pt x="9651" y="3607"/>
                    </a:cubicBezTo>
                    <a:cubicBezTo>
                      <a:pt x="9991" y="5310"/>
                      <a:pt x="9676" y="8052"/>
                      <a:pt x="9849" y="8367"/>
                    </a:cubicBezTo>
                    <a:cubicBezTo>
                      <a:pt x="10940" y="8202"/>
                      <a:pt x="12273" y="8300"/>
                      <a:pt x="12604" y="9766"/>
                    </a:cubicBezTo>
                    <a:cubicBezTo>
                      <a:pt x="12801" y="10637"/>
                      <a:pt x="11716" y="10788"/>
                      <a:pt x="12630" y="11174"/>
                    </a:cubicBezTo>
                    <a:cubicBezTo>
                      <a:pt x="13351" y="11478"/>
                      <a:pt x="13561" y="11619"/>
                      <a:pt x="14305" y="11632"/>
                    </a:cubicBezTo>
                    <a:cubicBezTo>
                      <a:pt x="17055" y="11681"/>
                      <a:pt x="14684" y="13602"/>
                      <a:pt x="18329" y="13255"/>
                    </a:cubicBezTo>
                    <a:cubicBezTo>
                      <a:pt x="19281" y="13165"/>
                      <a:pt x="20743" y="13299"/>
                      <a:pt x="20988" y="14412"/>
                    </a:cubicBezTo>
                    <a:cubicBezTo>
                      <a:pt x="20993" y="14437"/>
                      <a:pt x="20126" y="20248"/>
                      <a:pt x="20112" y="20415"/>
                    </a:cubicBezTo>
                    <a:cubicBezTo>
                      <a:pt x="16191" y="21600"/>
                      <a:pt x="16590" y="18960"/>
                      <a:pt x="15860" y="18558"/>
                    </a:cubicBezTo>
                    <a:close/>
                  </a:path>
                </a:pathLst>
              </a:custGeom>
              <a:solidFill>
                <a:srgbClr val="DCDEE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80" name="Figura">
                <a:extLst>
                  <a:ext uri="{FF2B5EF4-FFF2-40B4-BE49-F238E27FC236}">
                    <a16:creationId xmlns:a16="http://schemas.microsoft.com/office/drawing/2014/main" id="{39A72C38-6496-B852-BD7A-4F6D2F2BFE1F}"/>
                  </a:ext>
                </a:extLst>
              </p:cNvPr>
              <p:cNvSpPr/>
              <p:nvPr/>
            </p:nvSpPr>
            <p:spPr>
              <a:xfrm>
                <a:off x="7205578" y="5796779"/>
                <a:ext cx="761173" cy="8735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35" h="21162" extrusionOk="0">
                    <a:moveTo>
                      <a:pt x="4169" y="7592"/>
                    </a:moveTo>
                    <a:cubicBezTo>
                      <a:pt x="4928" y="7504"/>
                      <a:pt x="4492" y="4719"/>
                      <a:pt x="7098" y="4665"/>
                    </a:cubicBezTo>
                    <a:lnTo>
                      <a:pt x="8164" y="4379"/>
                    </a:lnTo>
                    <a:cubicBezTo>
                      <a:pt x="6911" y="3209"/>
                      <a:pt x="7535" y="4144"/>
                      <a:pt x="6263" y="2317"/>
                    </a:cubicBezTo>
                    <a:lnTo>
                      <a:pt x="7519" y="1950"/>
                    </a:lnTo>
                    <a:cubicBezTo>
                      <a:pt x="9677" y="-438"/>
                      <a:pt x="10423" y="2050"/>
                      <a:pt x="11159" y="2050"/>
                    </a:cubicBezTo>
                    <a:cubicBezTo>
                      <a:pt x="11562" y="2050"/>
                      <a:pt x="11962" y="-83"/>
                      <a:pt x="13299" y="2"/>
                    </a:cubicBezTo>
                    <a:cubicBezTo>
                      <a:pt x="15028" y="113"/>
                      <a:pt x="14729" y="2653"/>
                      <a:pt x="16086" y="3630"/>
                    </a:cubicBezTo>
                    <a:lnTo>
                      <a:pt x="16635" y="4026"/>
                    </a:lnTo>
                    <a:cubicBezTo>
                      <a:pt x="15791" y="5408"/>
                      <a:pt x="15098" y="7088"/>
                      <a:pt x="13854" y="7132"/>
                    </a:cubicBezTo>
                    <a:cubicBezTo>
                      <a:pt x="13196" y="7156"/>
                      <a:pt x="12385" y="7763"/>
                      <a:pt x="12047" y="8484"/>
                    </a:cubicBezTo>
                    <a:cubicBezTo>
                      <a:pt x="11280" y="10124"/>
                      <a:pt x="11950" y="12110"/>
                      <a:pt x="9401" y="13150"/>
                    </a:cubicBezTo>
                    <a:cubicBezTo>
                      <a:pt x="7492" y="13929"/>
                      <a:pt x="8934" y="14916"/>
                      <a:pt x="7698" y="16825"/>
                    </a:cubicBezTo>
                    <a:cubicBezTo>
                      <a:pt x="6679" y="18398"/>
                      <a:pt x="6084" y="20136"/>
                      <a:pt x="5707" y="21162"/>
                    </a:cubicBezTo>
                    <a:cubicBezTo>
                      <a:pt x="3421" y="17944"/>
                      <a:pt x="-4965" y="8642"/>
                      <a:pt x="4169" y="7592"/>
                    </a:cubicBezTo>
                    <a:close/>
                  </a:path>
                </a:pathLst>
              </a:custGeom>
              <a:solidFill>
                <a:srgbClr val="DCDEE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81" name="Figura">
                <a:extLst>
                  <a:ext uri="{FF2B5EF4-FFF2-40B4-BE49-F238E27FC236}">
                    <a16:creationId xmlns:a16="http://schemas.microsoft.com/office/drawing/2014/main" id="{2C2D0BD2-883F-3C1E-AC95-F2933A9C0F21}"/>
                  </a:ext>
                </a:extLst>
              </p:cNvPr>
              <p:cNvSpPr/>
              <p:nvPr/>
            </p:nvSpPr>
            <p:spPr>
              <a:xfrm>
                <a:off x="7270385" y="6444526"/>
                <a:ext cx="880778" cy="94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2" h="21600" extrusionOk="0">
                    <a:moveTo>
                      <a:pt x="2881" y="21600"/>
                    </a:moveTo>
                    <a:cubicBezTo>
                      <a:pt x="411" y="21600"/>
                      <a:pt x="172" y="19088"/>
                      <a:pt x="0" y="17478"/>
                    </a:cubicBezTo>
                    <a:lnTo>
                      <a:pt x="3460" y="4969"/>
                    </a:lnTo>
                    <a:cubicBezTo>
                      <a:pt x="3674" y="3896"/>
                      <a:pt x="4020" y="2483"/>
                      <a:pt x="6032" y="0"/>
                    </a:cubicBezTo>
                    <a:cubicBezTo>
                      <a:pt x="7520" y="114"/>
                      <a:pt x="11476" y="1135"/>
                      <a:pt x="12493" y="4235"/>
                    </a:cubicBezTo>
                    <a:cubicBezTo>
                      <a:pt x="12762" y="5051"/>
                      <a:pt x="12752" y="4962"/>
                      <a:pt x="13783" y="4141"/>
                    </a:cubicBezTo>
                    <a:cubicBezTo>
                      <a:pt x="14689" y="3420"/>
                      <a:pt x="15905" y="2522"/>
                      <a:pt x="17023" y="3490"/>
                    </a:cubicBezTo>
                    <a:cubicBezTo>
                      <a:pt x="17638" y="4023"/>
                      <a:pt x="17705" y="4548"/>
                      <a:pt x="17695" y="4884"/>
                    </a:cubicBezTo>
                    <a:cubicBezTo>
                      <a:pt x="19262" y="5041"/>
                      <a:pt x="21600" y="4383"/>
                      <a:pt x="21342" y="8185"/>
                    </a:cubicBezTo>
                    <a:cubicBezTo>
                      <a:pt x="21319" y="8514"/>
                      <a:pt x="21298" y="8826"/>
                      <a:pt x="21328" y="9115"/>
                    </a:cubicBezTo>
                    <a:cubicBezTo>
                      <a:pt x="21487" y="10621"/>
                      <a:pt x="20930" y="15350"/>
                      <a:pt x="20693" y="15689"/>
                    </a:cubicBezTo>
                    <a:cubicBezTo>
                      <a:pt x="19067" y="18021"/>
                      <a:pt x="16519" y="15013"/>
                      <a:pt x="16283" y="13854"/>
                    </a:cubicBezTo>
                    <a:cubicBezTo>
                      <a:pt x="16052" y="12712"/>
                      <a:pt x="16209" y="10993"/>
                      <a:pt x="15019" y="10993"/>
                    </a:cubicBezTo>
                    <a:cubicBezTo>
                      <a:pt x="14427" y="10993"/>
                      <a:pt x="14168" y="11845"/>
                      <a:pt x="14283" y="12400"/>
                    </a:cubicBezTo>
                    <a:cubicBezTo>
                      <a:pt x="14735" y="14595"/>
                      <a:pt x="13732" y="15447"/>
                      <a:pt x="13205" y="17208"/>
                    </a:cubicBezTo>
                    <a:cubicBezTo>
                      <a:pt x="11924" y="21488"/>
                      <a:pt x="9636" y="18505"/>
                      <a:pt x="9094" y="18586"/>
                    </a:cubicBezTo>
                    <a:cubicBezTo>
                      <a:pt x="8663" y="18649"/>
                      <a:pt x="8557" y="19599"/>
                      <a:pt x="7057" y="20268"/>
                    </a:cubicBezTo>
                    <a:cubicBezTo>
                      <a:pt x="5459" y="20983"/>
                      <a:pt x="4078" y="21600"/>
                      <a:pt x="2881" y="21600"/>
                    </a:cubicBezTo>
                    <a:close/>
                  </a:path>
                </a:pathLst>
              </a:custGeom>
              <a:solidFill>
                <a:srgbClr val="DCDEE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82" name="Figura">
                <a:extLst>
                  <a:ext uri="{FF2B5EF4-FFF2-40B4-BE49-F238E27FC236}">
                    <a16:creationId xmlns:a16="http://schemas.microsoft.com/office/drawing/2014/main" id="{00443203-F32D-34F2-7104-350D15DADBDD}"/>
                  </a:ext>
                </a:extLst>
              </p:cNvPr>
              <p:cNvSpPr/>
              <p:nvPr/>
            </p:nvSpPr>
            <p:spPr>
              <a:xfrm>
                <a:off x="7788533" y="6865514"/>
                <a:ext cx="205271" cy="228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2" h="17535" extrusionOk="0">
                    <a:moveTo>
                      <a:pt x="12410" y="17535"/>
                    </a:moveTo>
                    <a:cubicBezTo>
                      <a:pt x="9078" y="17535"/>
                      <a:pt x="9174" y="16846"/>
                      <a:pt x="874" y="17265"/>
                    </a:cubicBezTo>
                    <a:cubicBezTo>
                      <a:pt x="292" y="13804"/>
                      <a:pt x="-1055" y="6226"/>
                      <a:pt x="1524" y="3261"/>
                    </a:cubicBezTo>
                    <a:cubicBezTo>
                      <a:pt x="7896" y="-4065"/>
                      <a:pt x="20545" y="2007"/>
                      <a:pt x="19645" y="11048"/>
                    </a:cubicBezTo>
                    <a:lnTo>
                      <a:pt x="20292" y="16614"/>
                    </a:lnTo>
                    <a:cubicBezTo>
                      <a:pt x="20292" y="16614"/>
                      <a:pt x="12410" y="17535"/>
                      <a:pt x="12410" y="17535"/>
                    </a:cubicBezTo>
                    <a:close/>
                  </a:path>
                </a:pathLst>
              </a:custGeom>
              <a:solidFill>
                <a:srgbClr val="DCDEE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83" name="Figura">
                <a:extLst>
                  <a:ext uri="{FF2B5EF4-FFF2-40B4-BE49-F238E27FC236}">
                    <a16:creationId xmlns:a16="http://schemas.microsoft.com/office/drawing/2014/main" id="{C102DFEA-2C18-8AA4-5870-66D5EBB4F1AE}"/>
                  </a:ext>
                </a:extLst>
              </p:cNvPr>
              <p:cNvSpPr/>
              <p:nvPr/>
            </p:nvSpPr>
            <p:spPr>
              <a:xfrm>
                <a:off x="7869497" y="6185450"/>
                <a:ext cx="1101208" cy="1432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104" extrusionOk="0">
                    <a:moveTo>
                      <a:pt x="0" y="17599"/>
                    </a:moveTo>
                    <a:cubicBezTo>
                      <a:pt x="1369" y="17419"/>
                      <a:pt x="4446" y="17051"/>
                      <a:pt x="4027" y="15456"/>
                    </a:cubicBezTo>
                    <a:cubicBezTo>
                      <a:pt x="3586" y="13788"/>
                      <a:pt x="4368" y="11726"/>
                      <a:pt x="4368" y="9462"/>
                    </a:cubicBezTo>
                    <a:cubicBezTo>
                      <a:pt x="5838" y="9577"/>
                      <a:pt x="6094" y="9713"/>
                      <a:pt x="7351" y="10743"/>
                    </a:cubicBezTo>
                    <a:cubicBezTo>
                      <a:pt x="8300" y="11520"/>
                      <a:pt x="8754" y="11910"/>
                      <a:pt x="9420" y="11364"/>
                    </a:cubicBezTo>
                    <a:cubicBezTo>
                      <a:pt x="10187" y="10737"/>
                      <a:pt x="11530" y="11007"/>
                      <a:pt x="12364" y="10734"/>
                    </a:cubicBezTo>
                    <a:cubicBezTo>
                      <a:pt x="11452" y="10124"/>
                      <a:pt x="8856" y="8815"/>
                      <a:pt x="8361" y="8705"/>
                    </a:cubicBezTo>
                    <a:cubicBezTo>
                      <a:pt x="7351" y="8536"/>
                      <a:pt x="8154" y="6750"/>
                      <a:pt x="8371" y="6166"/>
                    </a:cubicBezTo>
                    <a:cubicBezTo>
                      <a:pt x="8596" y="5556"/>
                      <a:pt x="7999" y="4355"/>
                      <a:pt x="9240" y="3025"/>
                    </a:cubicBezTo>
                    <a:cubicBezTo>
                      <a:pt x="9773" y="2452"/>
                      <a:pt x="9681" y="2232"/>
                      <a:pt x="10467" y="1542"/>
                    </a:cubicBezTo>
                    <a:cubicBezTo>
                      <a:pt x="10947" y="1120"/>
                      <a:pt x="11415" y="0"/>
                      <a:pt x="12426" y="0"/>
                    </a:cubicBezTo>
                    <a:cubicBezTo>
                      <a:pt x="13321" y="0"/>
                      <a:pt x="14573" y="1020"/>
                      <a:pt x="14776" y="1915"/>
                    </a:cubicBezTo>
                    <a:cubicBezTo>
                      <a:pt x="14928" y="2581"/>
                      <a:pt x="14496" y="3122"/>
                      <a:pt x="13623" y="3367"/>
                    </a:cubicBezTo>
                    <a:cubicBezTo>
                      <a:pt x="13290" y="3567"/>
                      <a:pt x="13825" y="5347"/>
                      <a:pt x="14285" y="5347"/>
                    </a:cubicBezTo>
                    <a:cubicBezTo>
                      <a:pt x="14706" y="5347"/>
                      <a:pt x="14762" y="4439"/>
                      <a:pt x="15680" y="4439"/>
                    </a:cubicBezTo>
                    <a:cubicBezTo>
                      <a:pt x="16454" y="4439"/>
                      <a:pt x="18022" y="5128"/>
                      <a:pt x="18309" y="5520"/>
                    </a:cubicBezTo>
                    <a:cubicBezTo>
                      <a:pt x="18936" y="6376"/>
                      <a:pt x="17123" y="7489"/>
                      <a:pt x="16930" y="8336"/>
                    </a:cubicBezTo>
                    <a:cubicBezTo>
                      <a:pt x="16715" y="9274"/>
                      <a:pt x="15806" y="10050"/>
                      <a:pt x="17073" y="10404"/>
                    </a:cubicBezTo>
                    <a:cubicBezTo>
                      <a:pt x="18125" y="10697"/>
                      <a:pt x="19434" y="11062"/>
                      <a:pt x="19128" y="11740"/>
                    </a:cubicBezTo>
                    <a:cubicBezTo>
                      <a:pt x="18696" y="12700"/>
                      <a:pt x="17656" y="12645"/>
                      <a:pt x="16991" y="13626"/>
                    </a:cubicBezTo>
                    <a:cubicBezTo>
                      <a:pt x="16256" y="14712"/>
                      <a:pt x="17523" y="15895"/>
                      <a:pt x="18253" y="16297"/>
                    </a:cubicBezTo>
                    <a:cubicBezTo>
                      <a:pt x="18856" y="16630"/>
                      <a:pt x="20769" y="16110"/>
                      <a:pt x="21443" y="17240"/>
                    </a:cubicBezTo>
                    <a:cubicBezTo>
                      <a:pt x="21600" y="17504"/>
                      <a:pt x="21394" y="17901"/>
                      <a:pt x="20835" y="18523"/>
                    </a:cubicBezTo>
                    <a:cubicBezTo>
                      <a:pt x="19498" y="20009"/>
                      <a:pt x="16306" y="18906"/>
                      <a:pt x="14774" y="19488"/>
                    </a:cubicBezTo>
                    <a:cubicBezTo>
                      <a:pt x="13402" y="20010"/>
                      <a:pt x="12717" y="18591"/>
                      <a:pt x="12309" y="18361"/>
                    </a:cubicBezTo>
                    <a:cubicBezTo>
                      <a:pt x="11424" y="18808"/>
                      <a:pt x="13220" y="20540"/>
                      <a:pt x="10601" y="20877"/>
                    </a:cubicBezTo>
                    <a:cubicBezTo>
                      <a:pt x="4977" y="21600"/>
                      <a:pt x="3954" y="20616"/>
                      <a:pt x="0" y="17599"/>
                    </a:cubicBezTo>
                    <a:close/>
                  </a:path>
                </a:pathLst>
              </a:custGeom>
              <a:solidFill>
                <a:srgbClr val="DCDEE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84" name="Figura">
                <a:extLst>
                  <a:ext uri="{FF2B5EF4-FFF2-40B4-BE49-F238E27FC236}">
                    <a16:creationId xmlns:a16="http://schemas.microsoft.com/office/drawing/2014/main" id="{739763A8-3014-8B75-B23D-B60C79FA336F}"/>
                  </a:ext>
                </a:extLst>
              </p:cNvPr>
              <p:cNvSpPr/>
              <p:nvPr/>
            </p:nvSpPr>
            <p:spPr>
              <a:xfrm>
                <a:off x="7675192" y="7011253"/>
                <a:ext cx="458620" cy="420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8" h="21457" extrusionOk="0">
                    <a:moveTo>
                      <a:pt x="7879" y="17736"/>
                    </a:moveTo>
                    <a:cubicBezTo>
                      <a:pt x="3694" y="17621"/>
                      <a:pt x="1903" y="14832"/>
                      <a:pt x="0" y="11455"/>
                    </a:cubicBezTo>
                    <a:cubicBezTo>
                      <a:pt x="3542" y="11109"/>
                      <a:pt x="2402" y="12050"/>
                      <a:pt x="4500" y="5800"/>
                    </a:cubicBezTo>
                    <a:cubicBezTo>
                      <a:pt x="5590" y="2546"/>
                      <a:pt x="5723" y="2686"/>
                      <a:pt x="5682" y="636"/>
                    </a:cubicBezTo>
                    <a:cubicBezTo>
                      <a:pt x="11127" y="-143"/>
                      <a:pt x="10329" y="1558"/>
                      <a:pt x="13997" y="25"/>
                    </a:cubicBezTo>
                    <a:cubicBezTo>
                      <a:pt x="18469" y="5671"/>
                      <a:pt x="16481" y="6603"/>
                      <a:pt x="21135" y="0"/>
                    </a:cubicBezTo>
                    <a:cubicBezTo>
                      <a:pt x="20834" y="4011"/>
                      <a:pt x="20471" y="6014"/>
                      <a:pt x="20982" y="9868"/>
                    </a:cubicBezTo>
                    <a:cubicBezTo>
                      <a:pt x="21313" y="12380"/>
                      <a:pt x="21600" y="14550"/>
                      <a:pt x="19138" y="17401"/>
                    </a:cubicBezTo>
                    <a:cubicBezTo>
                      <a:pt x="16492" y="20473"/>
                      <a:pt x="14156" y="20853"/>
                      <a:pt x="11013" y="21457"/>
                    </a:cubicBezTo>
                    <a:cubicBezTo>
                      <a:pt x="10224" y="20382"/>
                      <a:pt x="8848" y="18414"/>
                      <a:pt x="7879" y="17736"/>
                    </a:cubicBezTo>
                    <a:close/>
                  </a:path>
                </a:pathLst>
              </a:custGeom>
              <a:solidFill>
                <a:srgbClr val="DCDEE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85" name="Figura">
                <a:extLst>
                  <a:ext uri="{FF2B5EF4-FFF2-40B4-BE49-F238E27FC236}">
                    <a16:creationId xmlns:a16="http://schemas.microsoft.com/office/drawing/2014/main" id="{DD4BFE11-35BA-677E-C450-14CC932C6939}"/>
                  </a:ext>
                </a:extLst>
              </p:cNvPr>
              <p:cNvSpPr/>
              <p:nvPr/>
            </p:nvSpPr>
            <p:spPr>
              <a:xfrm>
                <a:off x="8096184" y="6735986"/>
                <a:ext cx="482419" cy="312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extrusionOk="0">
                    <a:moveTo>
                      <a:pt x="9908" y="21600"/>
                    </a:moveTo>
                    <a:cubicBezTo>
                      <a:pt x="6600" y="21600"/>
                      <a:pt x="2908" y="11520"/>
                      <a:pt x="1306" y="11520"/>
                    </a:cubicBezTo>
                    <a:lnTo>
                      <a:pt x="277" y="11520"/>
                    </a:lnTo>
                    <a:lnTo>
                      <a:pt x="0" y="2444"/>
                    </a:lnTo>
                    <a:lnTo>
                      <a:pt x="7113" y="0"/>
                    </a:lnTo>
                    <a:cubicBezTo>
                      <a:pt x="11104" y="182"/>
                      <a:pt x="18967" y="6842"/>
                      <a:pt x="20371" y="12621"/>
                    </a:cubicBezTo>
                    <a:cubicBezTo>
                      <a:pt x="21600" y="17695"/>
                      <a:pt x="13400" y="18316"/>
                      <a:pt x="11763" y="20496"/>
                    </a:cubicBezTo>
                    <a:cubicBezTo>
                      <a:pt x="11215" y="21229"/>
                      <a:pt x="10592" y="21600"/>
                      <a:pt x="9908" y="21600"/>
                    </a:cubicBezTo>
                    <a:close/>
                  </a:path>
                </a:pathLst>
              </a:custGeom>
              <a:solidFill>
                <a:srgbClr val="DCDEE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86" name="Figura">
                <a:extLst>
                  <a:ext uri="{FF2B5EF4-FFF2-40B4-BE49-F238E27FC236}">
                    <a16:creationId xmlns:a16="http://schemas.microsoft.com/office/drawing/2014/main" id="{94D8F676-F28F-AA70-B1A3-4CF75303D2FA}"/>
                  </a:ext>
                </a:extLst>
              </p:cNvPr>
              <p:cNvSpPr/>
              <p:nvPr/>
            </p:nvSpPr>
            <p:spPr>
              <a:xfrm>
                <a:off x="7480886" y="5926374"/>
                <a:ext cx="980806" cy="8933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6" h="21600" extrusionOk="0">
                    <a:moveTo>
                      <a:pt x="10451" y="18613"/>
                    </a:moveTo>
                    <a:cubicBezTo>
                      <a:pt x="9988" y="18086"/>
                      <a:pt x="10508" y="15879"/>
                      <a:pt x="8992" y="17732"/>
                    </a:cubicBezTo>
                    <a:cubicBezTo>
                      <a:pt x="6276" y="21052"/>
                      <a:pt x="5400" y="16827"/>
                      <a:pt x="5006" y="16074"/>
                    </a:cubicBezTo>
                    <a:cubicBezTo>
                      <a:pt x="4685" y="15455"/>
                      <a:pt x="2649" y="14085"/>
                      <a:pt x="1132" y="13772"/>
                    </a:cubicBezTo>
                    <a:lnTo>
                      <a:pt x="0" y="13538"/>
                    </a:lnTo>
                    <a:cubicBezTo>
                      <a:pt x="879" y="12465"/>
                      <a:pt x="926" y="12649"/>
                      <a:pt x="1089" y="11292"/>
                    </a:cubicBezTo>
                    <a:cubicBezTo>
                      <a:pt x="1578" y="7229"/>
                      <a:pt x="3876" y="9597"/>
                      <a:pt x="4319" y="6847"/>
                    </a:cubicBezTo>
                    <a:cubicBezTo>
                      <a:pt x="4911" y="3170"/>
                      <a:pt x="6566" y="2398"/>
                      <a:pt x="7850" y="2398"/>
                    </a:cubicBezTo>
                    <a:cubicBezTo>
                      <a:pt x="8152" y="2379"/>
                      <a:pt x="9263" y="569"/>
                      <a:pt x="9677" y="0"/>
                    </a:cubicBezTo>
                    <a:cubicBezTo>
                      <a:pt x="11635" y="1217"/>
                      <a:pt x="12980" y="932"/>
                      <a:pt x="14941" y="414"/>
                    </a:cubicBezTo>
                    <a:cubicBezTo>
                      <a:pt x="15640" y="918"/>
                      <a:pt x="20056" y="1997"/>
                      <a:pt x="19295" y="4734"/>
                    </a:cubicBezTo>
                    <a:cubicBezTo>
                      <a:pt x="18918" y="6096"/>
                      <a:pt x="17259" y="7056"/>
                      <a:pt x="15819" y="7744"/>
                    </a:cubicBezTo>
                    <a:cubicBezTo>
                      <a:pt x="15757" y="8917"/>
                      <a:pt x="15722" y="10542"/>
                      <a:pt x="15759" y="10846"/>
                    </a:cubicBezTo>
                    <a:cubicBezTo>
                      <a:pt x="15907" y="10846"/>
                      <a:pt x="15722" y="11905"/>
                      <a:pt x="17952" y="9499"/>
                    </a:cubicBezTo>
                    <a:cubicBezTo>
                      <a:pt x="18841" y="8540"/>
                      <a:pt x="20119" y="7114"/>
                      <a:pt x="21088" y="8218"/>
                    </a:cubicBezTo>
                    <a:cubicBezTo>
                      <a:pt x="21520" y="8710"/>
                      <a:pt x="21600" y="9319"/>
                      <a:pt x="21407" y="9684"/>
                    </a:cubicBezTo>
                    <a:cubicBezTo>
                      <a:pt x="19959" y="12413"/>
                      <a:pt x="19382" y="12354"/>
                      <a:pt x="19398" y="15531"/>
                    </a:cubicBezTo>
                    <a:cubicBezTo>
                      <a:pt x="19407" y="17344"/>
                      <a:pt x="18784" y="17977"/>
                      <a:pt x="18792" y="20497"/>
                    </a:cubicBezTo>
                    <a:lnTo>
                      <a:pt x="13409" y="21600"/>
                    </a:lnTo>
                    <a:cubicBezTo>
                      <a:pt x="13814" y="17041"/>
                      <a:pt x="11655" y="19986"/>
                      <a:pt x="10451" y="18613"/>
                    </a:cubicBezTo>
                    <a:close/>
                  </a:path>
                </a:pathLst>
              </a:custGeom>
              <a:solidFill>
                <a:srgbClr val="DCDEE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87" name="Figura">
                <a:extLst>
                  <a:ext uri="{FF2B5EF4-FFF2-40B4-BE49-F238E27FC236}">
                    <a16:creationId xmlns:a16="http://schemas.microsoft.com/office/drawing/2014/main" id="{37B31F79-B06B-E7F0-FB31-8760174127ED}"/>
                  </a:ext>
                </a:extLst>
              </p:cNvPr>
              <p:cNvSpPr/>
              <p:nvPr/>
            </p:nvSpPr>
            <p:spPr>
              <a:xfrm>
                <a:off x="8046821" y="5392034"/>
                <a:ext cx="2386955" cy="2543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5" h="21476" extrusionOk="0">
                    <a:moveTo>
                      <a:pt x="18035" y="21467"/>
                    </a:moveTo>
                    <a:cubicBezTo>
                      <a:pt x="16644" y="21467"/>
                      <a:pt x="14956" y="21176"/>
                      <a:pt x="14576" y="19947"/>
                    </a:cubicBezTo>
                    <a:cubicBezTo>
                      <a:pt x="14351" y="19218"/>
                      <a:pt x="13932" y="20011"/>
                      <a:pt x="12624" y="20011"/>
                    </a:cubicBezTo>
                    <a:cubicBezTo>
                      <a:pt x="10988" y="20011"/>
                      <a:pt x="12004" y="18024"/>
                      <a:pt x="11711" y="17695"/>
                    </a:cubicBezTo>
                    <a:cubicBezTo>
                      <a:pt x="11460" y="17413"/>
                      <a:pt x="10493" y="17740"/>
                      <a:pt x="10012" y="17168"/>
                    </a:cubicBezTo>
                    <a:cubicBezTo>
                      <a:pt x="9599" y="16677"/>
                      <a:pt x="9747" y="15726"/>
                      <a:pt x="8956" y="15726"/>
                    </a:cubicBezTo>
                    <a:cubicBezTo>
                      <a:pt x="8462" y="15726"/>
                      <a:pt x="8172" y="16790"/>
                      <a:pt x="7972" y="17229"/>
                    </a:cubicBezTo>
                    <a:cubicBezTo>
                      <a:pt x="7491" y="16465"/>
                      <a:pt x="7694" y="16715"/>
                      <a:pt x="6860" y="16623"/>
                    </a:cubicBezTo>
                    <a:cubicBezTo>
                      <a:pt x="5995" y="16529"/>
                      <a:pt x="4631" y="14814"/>
                      <a:pt x="6370" y="13533"/>
                    </a:cubicBezTo>
                    <a:cubicBezTo>
                      <a:pt x="6432" y="13488"/>
                      <a:pt x="6524" y="13420"/>
                      <a:pt x="6579" y="13368"/>
                    </a:cubicBezTo>
                    <a:cubicBezTo>
                      <a:pt x="6071" y="13112"/>
                      <a:pt x="5031" y="13075"/>
                      <a:pt x="5500" y="11757"/>
                    </a:cubicBezTo>
                    <a:cubicBezTo>
                      <a:pt x="5662" y="11302"/>
                      <a:pt x="6257" y="10219"/>
                      <a:pt x="6286" y="10095"/>
                    </a:cubicBezTo>
                    <a:cubicBezTo>
                      <a:pt x="6203" y="9992"/>
                      <a:pt x="5830" y="9806"/>
                      <a:pt x="5612" y="9806"/>
                    </a:cubicBezTo>
                    <a:cubicBezTo>
                      <a:pt x="5492" y="9995"/>
                      <a:pt x="5384" y="10271"/>
                      <a:pt x="4910" y="10271"/>
                    </a:cubicBezTo>
                    <a:cubicBezTo>
                      <a:pt x="4163" y="10271"/>
                      <a:pt x="3563" y="8633"/>
                      <a:pt x="4512" y="8087"/>
                    </a:cubicBezTo>
                    <a:cubicBezTo>
                      <a:pt x="4804" y="7919"/>
                      <a:pt x="4296" y="7332"/>
                      <a:pt x="4116" y="7216"/>
                    </a:cubicBezTo>
                    <a:cubicBezTo>
                      <a:pt x="3637" y="7636"/>
                      <a:pt x="3813" y="8016"/>
                      <a:pt x="3233" y="8016"/>
                    </a:cubicBezTo>
                    <a:lnTo>
                      <a:pt x="3117" y="7808"/>
                    </a:lnTo>
                    <a:cubicBezTo>
                      <a:pt x="2511" y="8161"/>
                      <a:pt x="1632" y="9393"/>
                      <a:pt x="926" y="8621"/>
                    </a:cubicBezTo>
                    <a:cubicBezTo>
                      <a:pt x="706" y="8382"/>
                      <a:pt x="817" y="7594"/>
                      <a:pt x="857" y="6889"/>
                    </a:cubicBezTo>
                    <a:cubicBezTo>
                      <a:pt x="1280" y="6693"/>
                      <a:pt x="2277" y="6334"/>
                      <a:pt x="2265" y="5925"/>
                    </a:cubicBezTo>
                    <a:cubicBezTo>
                      <a:pt x="2258" y="5678"/>
                      <a:pt x="1339" y="5297"/>
                      <a:pt x="669" y="5097"/>
                    </a:cubicBezTo>
                    <a:lnTo>
                      <a:pt x="818" y="3756"/>
                    </a:lnTo>
                    <a:cubicBezTo>
                      <a:pt x="819" y="3458"/>
                      <a:pt x="844" y="1933"/>
                      <a:pt x="1307" y="1198"/>
                    </a:cubicBezTo>
                    <a:cubicBezTo>
                      <a:pt x="1480" y="925"/>
                      <a:pt x="266" y="610"/>
                      <a:pt x="0" y="530"/>
                    </a:cubicBezTo>
                    <a:cubicBezTo>
                      <a:pt x="737" y="204"/>
                      <a:pt x="1164" y="0"/>
                      <a:pt x="2047" y="0"/>
                    </a:cubicBezTo>
                    <a:cubicBezTo>
                      <a:pt x="2777" y="0"/>
                      <a:pt x="3985" y="1051"/>
                      <a:pt x="4354" y="1803"/>
                    </a:cubicBezTo>
                    <a:cubicBezTo>
                      <a:pt x="4803" y="1635"/>
                      <a:pt x="5120" y="2520"/>
                      <a:pt x="5554" y="2911"/>
                    </a:cubicBezTo>
                    <a:cubicBezTo>
                      <a:pt x="6092" y="3396"/>
                      <a:pt x="6071" y="3684"/>
                      <a:pt x="5994" y="4351"/>
                    </a:cubicBezTo>
                    <a:cubicBezTo>
                      <a:pt x="5829" y="5805"/>
                      <a:pt x="6820" y="6951"/>
                      <a:pt x="7778" y="8059"/>
                    </a:cubicBezTo>
                    <a:cubicBezTo>
                      <a:pt x="8746" y="9178"/>
                      <a:pt x="9740" y="10300"/>
                      <a:pt x="9918" y="11586"/>
                    </a:cubicBezTo>
                    <a:cubicBezTo>
                      <a:pt x="9965" y="11926"/>
                      <a:pt x="10000" y="12172"/>
                      <a:pt x="10285" y="12385"/>
                    </a:cubicBezTo>
                    <a:cubicBezTo>
                      <a:pt x="10592" y="12615"/>
                      <a:pt x="12258" y="13920"/>
                      <a:pt x="12317" y="14275"/>
                    </a:cubicBezTo>
                    <a:cubicBezTo>
                      <a:pt x="12661" y="14051"/>
                      <a:pt x="13124" y="14369"/>
                      <a:pt x="13340" y="14437"/>
                    </a:cubicBezTo>
                    <a:cubicBezTo>
                      <a:pt x="14210" y="14711"/>
                      <a:pt x="16132" y="15018"/>
                      <a:pt x="16520" y="15762"/>
                    </a:cubicBezTo>
                    <a:cubicBezTo>
                      <a:pt x="17148" y="16964"/>
                      <a:pt x="17677" y="16775"/>
                      <a:pt x="19101" y="16588"/>
                    </a:cubicBezTo>
                    <a:cubicBezTo>
                      <a:pt x="19217" y="18172"/>
                      <a:pt x="21600" y="19798"/>
                      <a:pt x="21026" y="20862"/>
                    </a:cubicBezTo>
                    <a:cubicBezTo>
                      <a:pt x="20627" y="21600"/>
                      <a:pt x="18845" y="21467"/>
                      <a:pt x="18035" y="21467"/>
                    </a:cubicBezTo>
                    <a:close/>
                  </a:path>
                </a:pathLst>
              </a:custGeom>
              <a:solidFill>
                <a:srgbClr val="9B9A9A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C82606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solidFill>
                    <a:srgbClr val="C82606"/>
                  </a:solidFill>
                  <a:latin typeface="Gill Sans"/>
                  <a:sym typeface="Gill Sans"/>
                </a:endParaRPr>
              </a:p>
            </p:txBody>
          </p:sp>
          <p:sp>
            <p:nvSpPr>
              <p:cNvPr id="88" name="Figura">
                <a:extLst>
                  <a:ext uri="{FF2B5EF4-FFF2-40B4-BE49-F238E27FC236}">
                    <a16:creationId xmlns:a16="http://schemas.microsoft.com/office/drawing/2014/main" id="{74D02602-14E1-9A37-D320-1AB7198A9A00}"/>
                  </a:ext>
                </a:extLst>
              </p:cNvPr>
              <p:cNvSpPr/>
              <p:nvPr/>
            </p:nvSpPr>
            <p:spPr>
              <a:xfrm>
                <a:off x="10184927" y="7464636"/>
                <a:ext cx="1792445" cy="16813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46" h="21323" extrusionOk="0">
                    <a:moveTo>
                      <a:pt x="10567" y="21323"/>
                    </a:moveTo>
                    <a:cubicBezTo>
                      <a:pt x="9778" y="21323"/>
                      <a:pt x="8896" y="20388"/>
                      <a:pt x="8319" y="19923"/>
                    </a:cubicBezTo>
                    <a:cubicBezTo>
                      <a:pt x="6049" y="18091"/>
                      <a:pt x="7211" y="17703"/>
                      <a:pt x="6500" y="17220"/>
                    </a:cubicBezTo>
                    <a:cubicBezTo>
                      <a:pt x="5577" y="16591"/>
                      <a:pt x="5108" y="16739"/>
                      <a:pt x="4409" y="15484"/>
                    </a:cubicBezTo>
                    <a:cubicBezTo>
                      <a:pt x="4147" y="15013"/>
                      <a:pt x="3941" y="14672"/>
                      <a:pt x="3650" y="14710"/>
                    </a:cubicBezTo>
                    <a:cubicBezTo>
                      <a:pt x="3673" y="14710"/>
                      <a:pt x="3452" y="15008"/>
                      <a:pt x="3150" y="15015"/>
                    </a:cubicBezTo>
                    <a:cubicBezTo>
                      <a:pt x="2532" y="15015"/>
                      <a:pt x="1327" y="13763"/>
                      <a:pt x="1143" y="13270"/>
                    </a:cubicBezTo>
                    <a:cubicBezTo>
                      <a:pt x="838" y="12451"/>
                      <a:pt x="1586" y="12583"/>
                      <a:pt x="798" y="11713"/>
                    </a:cubicBezTo>
                    <a:cubicBezTo>
                      <a:pt x="-1119" y="9598"/>
                      <a:pt x="984" y="8254"/>
                      <a:pt x="1256" y="5158"/>
                    </a:cubicBezTo>
                    <a:cubicBezTo>
                      <a:pt x="1728" y="4908"/>
                      <a:pt x="2286" y="4617"/>
                      <a:pt x="2538" y="3972"/>
                    </a:cubicBezTo>
                    <a:cubicBezTo>
                      <a:pt x="3157" y="2383"/>
                      <a:pt x="3273" y="0"/>
                      <a:pt x="4430" y="0"/>
                    </a:cubicBezTo>
                    <a:cubicBezTo>
                      <a:pt x="5681" y="0"/>
                      <a:pt x="5638" y="3210"/>
                      <a:pt x="7056" y="3210"/>
                    </a:cubicBezTo>
                    <a:cubicBezTo>
                      <a:pt x="7426" y="3210"/>
                      <a:pt x="7771" y="2342"/>
                      <a:pt x="8190" y="1715"/>
                    </a:cubicBezTo>
                    <a:cubicBezTo>
                      <a:pt x="8985" y="524"/>
                      <a:pt x="11646" y="-277"/>
                      <a:pt x="12424" y="1021"/>
                    </a:cubicBezTo>
                    <a:cubicBezTo>
                      <a:pt x="12996" y="1972"/>
                      <a:pt x="12051" y="2206"/>
                      <a:pt x="13503" y="3394"/>
                    </a:cubicBezTo>
                    <a:cubicBezTo>
                      <a:pt x="14233" y="3990"/>
                      <a:pt x="14653" y="4458"/>
                      <a:pt x="15479" y="4966"/>
                    </a:cubicBezTo>
                    <a:cubicBezTo>
                      <a:pt x="16936" y="5865"/>
                      <a:pt x="17438" y="6551"/>
                      <a:pt x="18597" y="7731"/>
                    </a:cubicBezTo>
                    <a:cubicBezTo>
                      <a:pt x="19347" y="8496"/>
                      <a:pt x="20481" y="9652"/>
                      <a:pt x="19659" y="11116"/>
                    </a:cubicBezTo>
                    <a:cubicBezTo>
                      <a:pt x="19082" y="12143"/>
                      <a:pt x="15309" y="11889"/>
                      <a:pt x="14195" y="11951"/>
                    </a:cubicBezTo>
                    <a:cubicBezTo>
                      <a:pt x="12550" y="12083"/>
                      <a:pt x="12510" y="13142"/>
                      <a:pt x="11722" y="14779"/>
                    </a:cubicBezTo>
                    <a:cubicBezTo>
                      <a:pt x="10987" y="16305"/>
                      <a:pt x="11306" y="16130"/>
                      <a:pt x="11595" y="17746"/>
                    </a:cubicBezTo>
                    <a:cubicBezTo>
                      <a:pt x="11691" y="18285"/>
                      <a:pt x="11533" y="21323"/>
                      <a:pt x="10567" y="21323"/>
                    </a:cubicBezTo>
                    <a:close/>
                  </a:path>
                </a:pathLst>
              </a:custGeom>
              <a:solidFill>
                <a:srgbClr val="A6AAA9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89" name="Figura">
                <a:extLst>
                  <a:ext uri="{FF2B5EF4-FFF2-40B4-BE49-F238E27FC236}">
                    <a16:creationId xmlns:a16="http://schemas.microsoft.com/office/drawing/2014/main" id="{003486B8-CCC5-F5C8-FB75-E1318CEBD92F}"/>
                  </a:ext>
                </a:extLst>
              </p:cNvPr>
              <p:cNvSpPr/>
              <p:nvPr/>
            </p:nvSpPr>
            <p:spPr>
              <a:xfrm>
                <a:off x="4420488" y="5003418"/>
                <a:ext cx="1289281" cy="1240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46" h="21084" extrusionOk="0">
                    <a:moveTo>
                      <a:pt x="5189" y="15438"/>
                    </a:moveTo>
                    <a:cubicBezTo>
                      <a:pt x="4665" y="15438"/>
                      <a:pt x="4272" y="14856"/>
                      <a:pt x="4336" y="14365"/>
                    </a:cubicBezTo>
                    <a:cubicBezTo>
                      <a:pt x="3211" y="14838"/>
                      <a:pt x="2366" y="14290"/>
                      <a:pt x="2983" y="13238"/>
                    </a:cubicBezTo>
                    <a:cubicBezTo>
                      <a:pt x="2025" y="13490"/>
                      <a:pt x="698" y="11837"/>
                      <a:pt x="1114" y="10907"/>
                    </a:cubicBezTo>
                    <a:cubicBezTo>
                      <a:pt x="781" y="11244"/>
                      <a:pt x="499" y="11127"/>
                      <a:pt x="336" y="10957"/>
                    </a:cubicBezTo>
                    <a:cubicBezTo>
                      <a:pt x="-224" y="10375"/>
                      <a:pt x="98" y="10028"/>
                      <a:pt x="40" y="9408"/>
                    </a:cubicBezTo>
                    <a:cubicBezTo>
                      <a:pt x="951" y="9198"/>
                      <a:pt x="1729" y="9613"/>
                      <a:pt x="1271" y="10673"/>
                    </a:cubicBezTo>
                    <a:cubicBezTo>
                      <a:pt x="2396" y="9490"/>
                      <a:pt x="3946" y="11736"/>
                      <a:pt x="3575" y="12689"/>
                    </a:cubicBezTo>
                    <a:cubicBezTo>
                      <a:pt x="4095" y="12448"/>
                      <a:pt x="4802" y="12439"/>
                      <a:pt x="5327" y="12982"/>
                    </a:cubicBezTo>
                    <a:cubicBezTo>
                      <a:pt x="5326" y="13297"/>
                      <a:pt x="5335" y="13491"/>
                      <a:pt x="5131" y="13775"/>
                    </a:cubicBezTo>
                    <a:cubicBezTo>
                      <a:pt x="5911" y="13854"/>
                      <a:pt x="6005" y="14760"/>
                      <a:pt x="5999" y="14798"/>
                    </a:cubicBezTo>
                    <a:cubicBezTo>
                      <a:pt x="5986" y="14875"/>
                      <a:pt x="5662" y="15438"/>
                      <a:pt x="5189" y="15438"/>
                    </a:cubicBezTo>
                    <a:close/>
                    <a:moveTo>
                      <a:pt x="9045" y="19783"/>
                    </a:moveTo>
                    <a:cubicBezTo>
                      <a:pt x="8975" y="18337"/>
                      <a:pt x="12868" y="16278"/>
                      <a:pt x="11074" y="14373"/>
                    </a:cubicBezTo>
                    <a:cubicBezTo>
                      <a:pt x="8897" y="12063"/>
                      <a:pt x="8446" y="9093"/>
                      <a:pt x="8078" y="7539"/>
                    </a:cubicBezTo>
                    <a:cubicBezTo>
                      <a:pt x="7646" y="5717"/>
                      <a:pt x="7426" y="4451"/>
                      <a:pt x="8493" y="4451"/>
                    </a:cubicBezTo>
                    <a:cubicBezTo>
                      <a:pt x="8964" y="4451"/>
                      <a:pt x="9390" y="4891"/>
                      <a:pt x="9481" y="4889"/>
                    </a:cubicBezTo>
                    <a:cubicBezTo>
                      <a:pt x="9586" y="4862"/>
                      <a:pt x="9765" y="4123"/>
                      <a:pt x="9700" y="3418"/>
                    </a:cubicBezTo>
                    <a:cubicBezTo>
                      <a:pt x="9544" y="1745"/>
                      <a:pt x="10428" y="405"/>
                      <a:pt x="10683" y="0"/>
                    </a:cubicBezTo>
                    <a:lnTo>
                      <a:pt x="11690" y="403"/>
                    </a:lnTo>
                    <a:cubicBezTo>
                      <a:pt x="14841" y="403"/>
                      <a:pt x="14659" y="1699"/>
                      <a:pt x="14439" y="4608"/>
                    </a:cubicBezTo>
                    <a:cubicBezTo>
                      <a:pt x="15443" y="4278"/>
                      <a:pt x="16383" y="3784"/>
                      <a:pt x="16719" y="5520"/>
                    </a:cubicBezTo>
                    <a:cubicBezTo>
                      <a:pt x="16953" y="6733"/>
                      <a:pt x="19307" y="5708"/>
                      <a:pt x="20063" y="5497"/>
                    </a:cubicBezTo>
                    <a:cubicBezTo>
                      <a:pt x="19334" y="6635"/>
                      <a:pt x="18726" y="7595"/>
                      <a:pt x="18787" y="9088"/>
                    </a:cubicBezTo>
                    <a:cubicBezTo>
                      <a:pt x="18822" y="9947"/>
                      <a:pt x="19696" y="10799"/>
                      <a:pt x="20116" y="11754"/>
                    </a:cubicBezTo>
                    <a:cubicBezTo>
                      <a:pt x="20128" y="11782"/>
                      <a:pt x="21376" y="14647"/>
                      <a:pt x="19999" y="15919"/>
                    </a:cubicBezTo>
                    <a:cubicBezTo>
                      <a:pt x="19124" y="16727"/>
                      <a:pt x="18614" y="15922"/>
                      <a:pt x="18868" y="17538"/>
                    </a:cubicBezTo>
                    <a:cubicBezTo>
                      <a:pt x="19031" y="18579"/>
                      <a:pt x="19030" y="20440"/>
                      <a:pt x="17534" y="20440"/>
                    </a:cubicBezTo>
                    <a:cubicBezTo>
                      <a:pt x="15464" y="20440"/>
                      <a:pt x="15718" y="17388"/>
                      <a:pt x="12400" y="20272"/>
                    </a:cubicBezTo>
                    <a:cubicBezTo>
                      <a:pt x="11250" y="21271"/>
                      <a:pt x="9132" y="21600"/>
                      <a:pt x="9045" y="19783"/>
                    </a:cubicBezTo>
                    <a:cubicBezTo>
                      <a:pt x="9045" y="19783"/>
                      <a:pt x="9045" y="19783"/>
                      <a:pt x="9045" y="19783"/>
                    </a:cubicBezTo>
                    <a:close/>
                  </a:path>
                </a:pathLst>
              </a:custGeom>
              <a:solidFill>
                <a:srgbClr val="9B9A9A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90" name="Figura">
                <a:extLst>
                  <a:ext uri="{FF2B5EF4-FFF2-40B4-BE49-F238E27FC236}">
                    <a16:creationId xmlns:a16="http://schemas.microsoft.com/office/drawing/2014/main" id="{A3819CF8-1C7B-B36D-C748-7A9562C31EAB}"/>
                  </a:ext>
                </a:extLst>
              </p:cNvPr>
              <p:cNvSpPr/>
              <p:nvPr/>
            </p:nvSpPr>
            <p:spPr>
              <a:xfrm>
                <a:off x="4890246" y="5165349"/>
                <a:ext cx="1966175" cy="1967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6" h="20851" extrusionOk="0">
                    <a:moveTo>
                      <a:pt x="9906" y="20649"/>
                    </a:moveTo>
                    <a:lnTo>
                      <a:pt x="10089" y="18358"/>
                    </a:lnTo>
                    <a:cubicBezTo>
                      <a:pt x="9736" y="17996"/>
                      <a:pt x="5785" y="19270"/>
                      <a:pt x="4782" y="19520"/>
                    </a:cubicBezTo>
                    <a:cubicBezTo>
                      <a:pt x="3396" y="18298"/>
                      <a:pt x="501" y="16004"/>
                      <a:pt x="501" y="14226"/>
                    </a:cubicBezTo>
                    <a:cubicBezTo>
                      <a:pt x="501" y="13682"/>
                      <a:pt x="-1004" y="12507"/>
                      <a:pt x="1205" y="11941"/>
                    </a:cubicBezTo>
                    <a:cubicBezTo>
                      <a:pt x="2031" y="11729"/>
                      <a:pt x="1891" y="11591"/>
                      <a:pt x="2446" y="10855"/>
                    </a:cubicBezTo>
                    <a:cubicBezTo>
                      <a:pt x="2946" y="10191"/>
                      <a:pt x="3839" y="9518"/>
                      <a:pt x="4695" y="9560"/>
                    </a:cubicBezTo>
                    <a:cubicBezTo>
                      <a:pt x="5801" y="9613"/>
                      <a:pt x="6965" y="11564"/>
                      <a:pt x="6725" y="9355"/>
                    </a:cubicBezTo>
                    <a:cubicBezTo>
                      <a:pt x="6562" y="7860"/>
                      <a:pt x="7213" y="8127"/>
                      <a:pt x="7646" y="7782"/>
                    </a:cubicBezTo>
                    <a:cubicBezTo>
                      <a:pt x="8104" y="7416"/>
                      <a:pt x="7866" y="6492"/>
                      <a:pt x="7676" y="6054"/>
                    </a:cubicBezTo>
                    <a:cubicBezTo>
                      <a:pt x="7407" y="5435"/>
                      <a:pt x="6671" y="4748"/>
                      <a:pt x="6670" y="3913"/>
                    </a:cubicBezTo>
                    <a:cubicBezTo>
                      <a:pt x="6668" y="2795"/>
                      <a:pt x="6859" y="1791"/>
                      <a:pt x="8129" y="1791"/>
                    </a:cubicBezTo>
                    <a:cubicBezTo>
                      <a:pt x="8237" y="1937"/>
                      <a:pt x="8124" y="1034"/>
                      <a:pt x="8124" y="1034"/>
                    </a:cubicBezTo>
                    <a:cubicBezTo>
                      <a:pt x="8182" y="-602"/>
                      <a:pt x="11005" y="-149"/>
                      <a:pt x="10089" y="1363"/>
                    </a:cubicBezTo>
                    <a:cubicBezTo>
                      <a:pt x="11206" y="1631"/>
                      <a:pt x="9159" y="3520"/>
                      <a:pt x="10505" y="3563"/>
                    </a:cubicBezTo>
                    <a:cubicBezTo>
                      <a:pt x="10719" y="3330"/>
                      <a:pt x="10383" y="1955"/>
                      <a:pt x="11622" y="1955"/>
                    </a:cubicBezTo>
                    <a:cubicBezTo>
                      <a:pt x="12890" y="1955"/>
                      <a:pt x="12427" y="4087"/>
                      <a:pt x="12237" y="4567"/>
                    </a:cubicBezTo>
                    <a:cubicBezTo>
                      <a:pt x="11807" y="5657"/>
                      <a:pt x="10734" y="5653"/>
                      <a:pt x="10208" y="6602"/>
                    </a:cubicBezTo>
                    <a:cubicBezTo>
                      <a:pt x="9279" y="8277"/>
                      <a:pt x="9233" y="8993"/>
                      <a:pt x="11097" y="8832"/>
                    </a:cubicBezTo>
                    <a:cubicBezTo>
                      <a:pt x="12043" y="8751"/>
                      <a:pt x="13301" y="8853"/>
                      <a:pt x="13965" y="8232"/>
                    </a:cubicBezTo>
                    <a:cubicBezTo>
                      <a:pt x="14371" y="7852"/>
                      <a:pt x="13764" y="7050"/>
                      <a:pt x="13674" y="6927"/>
                    </a:cubicBezTo>
                    <a:cubicBezTo>
                      <a:pt x="14472" y="5291"/>
                      <a:pt x="15145" y="6267"/>
                      <a:pt x="16277" y="6267"/>
                    </a:cubicBezTo>
                    <a:cubicBezTo>
                      <a:pt x="17395" y="6267"/>
                      <a:pt x="17367" y="5571"/>
                      <a:pt x="18466" y="4843"/>
                    </a:cubicBezTo>
                    <a:cubicBezTo>
                      <a:pt x="19456" y="5323"/>
                      <a:pt x="19378" y="5609"/>
                      <a:pt x="20168" y="5351"/>
                    </a:cubicBezTo>
                    <a:cubicBezTo>
                      <a:pt x="20470" y="5800"/>
                      <a:pt x="20482" y="5932"/>
                      <a:pt x="20596" y="6360"/>
                    </a:cubicBezTo>
                    <a:cubicBezTo>
                      <a:pt x="20382" y="6510"/>
                      <a:pt x="20267" y="6634"/>
                      <a:pt x="20014" y="8077"/>
                    </a:cubicBezTo>
                    <a:cubicBezTo>
                      <a:pt x="19710" y="9817"/>
                      <a:pt x="17405" y="10391"/>
                      <a:pt x="17799" y="11595"/>
                    </a:cubicBezTo>
                    <a:cubicBezTo>
                      <a:pt x="18047" y="12351"/>
                      <a:pt x="17746" y="12334"/>
                      <a:pt x="17704" y="13055"/>
                    </a:cubicBezTo>
                    <a:cubicBezTo>
                      <a:pt x="16859" y="13651"/>
                      <a:pt x="12824" y="14484"/>
                      <a:pt x="12673" y="14817"/>
                    </a:cubicBezTo>
                    <a:cubicBezTo>
                      <a:pt x="12665" y="14865"/>
                      <a:pt x="12716" y="14942"/>
                      <a:pt x="12799" y="15019"/>
                    </a:cubicBezTo>
                    <a:cubicBezTo>
                      <a:pt x="12882" y="15096"/>
                      <a:pt x="12996" y="15173"/>
                      <a:pt x="13113" y="15221"/>
                    </a:cubicBezTo>
                    <a:cubicBezTo>
                      <a:pt x="14323" y="15711"/>
                      <a:pt x="14602" y="16371"/>
                      <a:pt x="14986" y="17524"/>
                    </a:cubicBezTo>
                    <a:cubicBezTo>
                      <a:pt x="15426" y="18848"/>
                      <a:pt x="14666" y="19368"/>
                      <a:pt x="13941" y="19900"/>
                    </a:cubicBezTo>
                    <a:cubicBezTo>
                      <a:pt x="12445" y="20998"/>
                      <a:pt x="11630" y="20988"/>
                      <a:pt x="9906" y="20649"/>
                    </a:cubicBezTo>
                    <a:close/>
                  </a:path>
                </a:pathLst>
              </a:custGeom>
              <a:solidFill>
                <a:srgbClr val="9B9A9A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91" name="Figura">
                <a:extLst>
                  <a:ext uri="{FF2B5EF4-FFF2-40B4-BE49-F238E27FC236}">
                    <a16:creationId xmlns:a16="http://schemas.microsoft.com/office/drawing/2014/main" id="{268D5BE0-5EFC-6C13-4D7E-F1A5DA387EB1}"/>
                  </a:ext>
                </a:extLst>
              </p:cNvPr>
              <p:cNvSpPr/>
              <p:nvPr/>
            </p:nvSpPr>
            <p:spPr>
              <a:xfrm>
                <a:off x="5343515" y="6833123"/>
                <a:ext cx="567706" cy="394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69" h="18927" extrusionOk="0">
                    <a:moveTo>
                      <a:pt x="16250" y="18927"/>
                    </a:moveTo>
                    <a:cubicBezTo>
                      <a:pt x="12616" y="18927"/>
                      <a:pt x="13305" y="13569"/>
                      <a:pt x="10933" y="14237"/>
                    </a:cubicBezTo>
                    <a:cubicBezTo>
                      <a:pt x="6693" y="15431"/>
                      <a:pt x="95" y="8343"/>
                      <a:pt x="244" y="8343"/>
                    </a:cubicBezTo>
                    <a:lnTo>
                      <a:pt x="0" y="5552"/>
                    </a:lnTo>
                    <a:cubicBezTo>
                      <a:pt x="4907" y="4145"/>
                      <a:pt x="17544" y="-2673"/>
                      <a:pt x="20046" y="1149"/>
                    </a:cubicBezTo>
                    <a:cubicBezTo>
                      <a:pt x="21600" y="3520"/>
                      <a:pt x="20495" y="8131"/>
                      <a:pt x="20395" y="10440"/>
                    </a:cubicBezTo>
                    <a:cubicBezTo>
                      <a:pt x="20226" y="14355"/>
                      <a:pt x="19037" y="18927"/>
                      <a:pt x="16250" y="18927"/>
                    </a:cubicBezTo>
                    <a:close/>
                  </a:path>
                </a:pathLst>
              </a:custGeom>
              <a:solidFill>
                <a:srgbClr val="9B9A9A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92" name="Figura">
                <a:extLst>
                  <a:ext uri="{FF2B5EF4-FFF2-40B4-BE49-F238E27FC236}">
                    <a16:creationId xmlns:a16="http://schemas.microsoft.com/office/drawing/2014/main" id="{982F608B-A8E6-AD76-E3A3-1EF6C92FEACC}"/>
                  </a:ext>
                </a:extLst>
              </p:cNvPr>
              <p:cNvSpPr/>
              <p:nvPr/>
            </p:nvSpPr>
            <p:spPr>
              <a:xfrm>
                <a:off x="5748284" y="6330607"/>
                <a:ext cx="1722201" cy="1299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4" h="21600" extrusionOk="0">
                    <a:moveTo>
                      <a:pt x="8577" y="21600"/>
                    </a:moveTo>
                    <a:cubicBezTo>
                      <a:pt x="7824" y="21600"/>
                      <a:pt x="5199" y="19832"/>
                      <a:pt x="3661" y="19400"/>
                    </a:cubicBezTo>
                    <a:cubicBezTo>
                      <a:pt x="2086" y="18958"/>
                      <a:pt x="901" y="17725"/>
                      <a:pt x="138" y="15736"/>
                    </a:cubicBezTo>
                    <a:cubicBezTo>
                      <a:pt x="-369" y="14416"/>
                      <a:pt x="657" y="14198"/>
                      <a:pt x="986" y="11869"/>
                    </a:cubicBezTo>
                    <a:cubicBezTo>
                      <a:pt x="3150" y="12234"/>
                      <a:pt x="3047" y="12590"/>
                      <a:pt x="5165" y="10831"/>
                    </a:cubicBezTo>
                    <a:cubicBezTo>
                      <a:pt x="5985" y="10154"/>
                      <a:pt x="6376" y="9637"/>
                      <a:pt x="6242" y="8691"/>
                    </a:cubicBezTo>
                    <a:cubicBezTo>
                      <a:pt x="5649" y="4534"/>
                      <a:pt x="3389" y="5532"/>
                      <a:pt x="3339" y="3818"/>
                    </a:cubicBezTo>
                    <a:cubicBezTo>
                      <a:pt x="3326" y="3375"/>
                      <a:pt x="3543" y="2976"/>
                      <a:pt x="3986" y="2630"/>
                    </a:cubicBezTo>
                    <a:cubicBezTo>
                      <a:pt x="4871" y="1939"/>
                      <a:pt x="9297" y="271"/>
                      <a:pt x="10014" y="0"/>
                    </a:cubicBezTo>
                    <a:cubicBezTo>
                      <a:pt x="10125" y="1455"/>
                      <a:pt x="10322" y="1559"/>
                      <a:pt x="11590" y="1428"/>
                    </a:cubicBezTo>
                    <a:cubicBezTo>
                      <a:pt x="12648" y="1319"/>
                      <a:pt x="13245" y="1339"/>
                      <a:pt x="13570" y="2901"/>
                    </a:cubicBezTo>
                    <a:cubicBezTo>
                      <a:pt x="13931" y="4632"/>
                      <a:pt x="14012" y="2430"/>
                      <a:pt x="16143" y="3607"/>
                    </a:cubicBezTo>
                    <a:cubicBezTo>
                      <a:pt x="17790" y="4516"/>
                      <a:pt x="18153" y="3149"/>
                      <a:pt x="19883" y="3149"/>
                    </a:cubicBezTo>
                    <a:cubicBezTo>
                      <a:pt x="20723" y="3149"/>
                      <a:pt x="21231" y="3942"/>
                      <a:pt x="21213" y="4560"/>
                    </a:cubicBezTo>
                    <a:cubicBezTo>
                      <a:pt x="20648" y="7873"/>
                      <a:pt x="19965" y="11512"/>
                      <a:pt x="19079" y="15253"/>
                    </a:cubicBezTo>
                    <a:cubicBezTo>
                      <a:pt x="18843" y="16249"/>
                      <a:pt x="18602" y="17330"/>
                      <a:pt x="17355" y="17330"/>
                    </a:cubicBezTo>
                    <a:cubicBezTo>
                      <a:pt x="16217" y="17330"/>
                      <a:pt x="15582" y="16173"/>
                      <a:pt x="11354" y="16272"/>
                    </a:cubicBezTo>
                    <a:cubicBezTo>
                      <a:pt x="10446" y="16294"/>
                      <a:pt x="10744" y="16629"/>
                      <a:pt x="10816" y="18035"/>
                    </a:cubicBezTo>
                    <a:cubicBezTo>
                      <a:pt x="10875" y="19182"/>
                      <a:pt x="9754" y="18918"/>
                      <a:pt x="9285" y="20966"/>
                    </a:cubicBezTo>
                    <a:cubicBezTo>
                      <a:pt x="9231" y="21205"/>
                      <a:pt x="9045" y="21600"/>
                      <a:pt x="8577" y="21600"/>
                    </a:cubicBezTo>
                    <a:close/>
                  </a:path>
                </a:pathLst>
              </a:custGeom>
              <a:solidFill>
                <a:srgbClr val="9B9A9A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93" name="Figura">
                <a:extLst>
                  <a:ext uri="{FF2B5EF4-FFF2-40B4-BE49-F238E27FC236}">
                    <a16:creationId xmlns:a16="http://schemas.microsoft.com/office/drawing/2014/main" id="{224B1448-8FC5-3023-075E-4694F9F84C25}"/>
                  </a:ext>
                </a:extLst>
              </p:cNvPr>
              <p:cNvSpPr/>
              <p:nvPr/>
            </p:nvSpPr>
            <p:spPr>
              <a:xfrm>
                <a:off x="6444584" y="7092212"/>
                <a:ext cx="1971254" cy="1319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79" h="21600" extrusionOk="0">
                    <a:moveTo>
                      <a:pt x="18065" y="21493"/>
                    </a:moveTo>
                    <a:cubicBezTo>
                      <a:pt x="16616" y="20650"/>
                      <a:pt x="17425" y="19680"/>
                      <a:pt x="15224" y="19159"/>
                    </a:cubicBezTo>
                    <a:cubicBezTo>
                      <a:pt x="14351" y="18953"/>
                      <a:pt x="8065" y="15991"/>
                      <a:pt x="7034" y="15241"/>
                    </a:cubicBezTo>
                    <a:cubicBezTo>
                      <a:pt x="5707" y="14277"/>
                      <a:pt x="5135" y="12854"/>
                      <a:pt x="4019" y="11698"/>
                    </a:cubicBezTo>
                    <a:cubicBezTo>
                      <a:pt x="2690" y="10323"/>
                      <a:pt x="1687" y="8687"/>
                      <a:pt x="0" y="8770"/>
                    </a:cubicBezTo>
                    <a:cubicBezTo>
                      <a:pt x="76" y="7450"/>
                      <a:pt x="223" y="6644"/>
                      <a:pt x="1270" y="5556"/>
                    </a:cubicBezTo>
                    <a:cubicBezTo>
                      <a:pt x="1711" y="5099"/>
                      <a:pt x="208" y="2682"/>
                      <a:pt x="2877" y="2682"/>
                    </a:cubicBezTo>
                    <a:cubicBezTo>
                      <a:pt x="3965" y="2682"/>
                      <a:pt x="5409" y="2884"/>
                      <a:pt x="6485" y="3408"/>
                    </a:cubicBezTo>
                    <a:cubicBezTo>
                      <a:pt x="8665" y="4471"/>
                      <a:pt x="8274" y="2759"/>
                      <a:pt x="9149" y="0"/>
                    </a:cubicBezTo>
                    <a:cubicBezTo>
                      <a:pt x="9357" y="4625"/>
                      <a:pt x="9424" y="4290"/>
                      <a:pt x="11462" y="2958"/>
                    </a:cubicBezTo>
                    <a:cubicBezTo>
                      <a:pt x="12107" y="2536"/>
                      <a:pt x="11973" y="155"/>
                      <a:pt x="14187" y="3221"/>
                    </a:cubicBezTo>
                    <a:cubicBezTo>
                      <a:pt x="14394" y="3507"/>
                      <a:pt x="14902" y="3074"/>
                      <a:pt x="15497" y="4267"/>
                    </a:cubicBezTo>
                    <a:cubicBezTo>
                      <a:pt x="16209" y="5695"/>
                      <a:pt x="17741" y="7822"/>
                      <a:pt x="18956" y="7692"/>
                    </a:cubicBezTo>
                    <a:lnTo>
                      <a:pt x="19091" y="11940"/>
                    </a:lnTo>
                    <a:cubicBezTo>
                      <a:pt x="19198" y="13539"/>
                      <a:pt x="19874" y="13818"/>
                      <a:pt x="20459" y="15196"/>
                    </a:cubicBezTo>
                    <a:cubicBezTo>
                      <a:pt x="21600" y="17884"/>
                      <a:pt x="19416" y="20008"/>
                      <a:pt x="18247" y="21600"/>
                    </a:cubicBezTo>
                    <a:cubicBezTo>
                      <a:pt x="18247" y="21600"/>
                      <a:pt x="18065" y="21493"/>
                      <a:pt x="18065" y="21493"/>
                    </a:cubicBezTo>
                    <a:close/>
                  </a:path>
                </a:pathLst>
              </a:custGeom>
              <a:solidFill>
                <a:srgbClr val="D0712E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94" name="Figura">
                <a:extLst>
                  <a:ext uri="{FF2B5EF4-FFF2-40B4-BE49-F238E27FC236}">
                    <a16:creationId xmlns:a16="http://schemas.microsoft.com/office/drawing/2014/main" id="{BE8260A4-96A7-5C69-2A7A-0D38EDDF634A}"/>
                  </a:ext>
                </a:extLst>
              </p:cNvPr>
              <p:cNvSpPr/>
              <p:nvPr/>
            </p:nvSpPr>
            <p:spPr>
              <a:xfrm>
                <a:off x="8160958" y="7205666"/>
                <a:ext cx="2197091" cy="1503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7" h="21214" extrusionOk="0">
                    <a:moveTo>
                      <a:pt x="9480" y="21214"/>
                    </a:moveTo>
                    <a:cubicBezTo>
                      <a:pt x="9179" y="21214"/>
                      <a:pt x="8914" y="21123"/>
                      <a:pt x="8694" y="20945"/>
                    </a:cubicBezTo>
                    <a:cubicBezTo>
                      <a:pt x="7555" y="20025"/>
                      <a:pt x="5964" y="19411"/>
                      <a:pt x="3965" y="19121"/>
                    </a:cubicBezTo>
                    <a:cubicBezTo>
                      <a:pt x="2539" y="18914"/>
                      <a:pt x="2382" y="17410"/>
                      <a:pt x="835" y="17229"/>
                    </a:cubicBezTo>
                    <a:cubicBezTo>
                      <a:pt x="582" y="17199"/>
                      <a:pt x="320" y="17169"/>
                      <a:pt x="49" y="17021"/>
                    </a:cubicBezTo>
                    <a:cubicBezTo>
                      <a:pt x="122" y="16440"/>
                      <a:pt x="142" y="16613"/>
                      <a:pt x="0" y="16282"/>
                    </a:cubicBezTo>
                    <a:lnTo>
                      <a:pt x="1381" y="14485"/>
                    </a:lnTo>
                    <a:cubicBezTo>
                      <a:pt x="1724" y="14046"/>
                      <a:pt x="2054" y="13321"/>
                      <a:pt x="1947" y="12602"/>
                    </a:cubicBezTo>
                    <a:cubicBezTo>
                      <a:pt x="1836" y="11852"/>
                      <a:pt x="1118" y="11175"/>
                      <a:pt x="790" y="10401"/>
                    </a:cubicBezTo>
                    <a:cubicBezTo>
                      <a:pt x="130" y="8847"/>
                      <a:pt x="477" y="7290"/>
                      <a:pt x="287" y="5156"/>
                    </a:cubicBezTo>
                    <a:cubicBezTo>
                      <a:pt x="1261" y="5154"/>
                      <a:pt x="2434" y="5037"/>
                      <a:pt x="2610" y="4784"/>
                    </a:cubicBezTo>
                    <a:cubicBezTo>
                      <a:pt x="2742" y="4595"/>
                      <a:pt x="2224" y="2890"/>
                      <a:pt x="3217" y="2514"/>
                    </a:cubicBezTo>
                    <a:cubicBezTo>
                      <a:pt x="3899" y="2256"/>
                      <a:pt x="3913" y="4018"/>
                      <a:pt x="4420" y="3592"/>
                    </a:cubicBezTo>
                    <a:cubicBezTo>
                      <a:pt x="5120" y="3003"/>
                      <a:pt x="6289" y="3875"/>
                      <a:pt x="6926" y="3203"/>
                    </a:cubicBezTo>
                    <a:cubicBezTo>
                      <a:pt x="7597" y="2496"/>
                      <a:pt x="7397" y="-386"/>
                      <a:pt x="8992" y="44"/>
                    </a:cubicBezTo>
                    <a:cubicBezTo>
                      <a:pt x="9837" y="271"/>
                      <a:pt x="10033" y="1344"/>
                      <a:pt x="10223" y="2382"/>
                    </a:cubicBezTo>
                    <a:cubicBezTo>
                      <a:pt x="10449" y="3621"/>
                      <a:pt x="11817" y="2527"/>
                      <a:pt x="12277" y="3762"/>
                    </a:cubicBezTo>
                    <a:cubicBezTo>
                      <a:pt x="12880" y="5382"/>
                      <a:pt x="11175" y="8110"/>
                      <a:pt x="13798" y="6851"/>
                    </a:cubicBezTo>
                    <a:cubicBezTo>
                      <a:pt x="14688" y="6425"/>
                      <a:pt x="15145" y="6267"/>
                      <a:pt x="15525" y="7757"/>
                    </a:cubicBezTo>
                    <a:cubicBezTo>
                      <a:pt x="15588" y="8004"/>
                      <a:pt x="15654" y="8260"/>
                      <a:pt x="15744" y="8381"/>
                    </a:cubicBezTo>
                    <a:cubicBezTo>
                      <a:pt x="16575" y="9488"/>
                      <a:pt x="18325" y="9558"/>
                      <a:pt x="19314" y="9547"/>
                    </a:cubicBezTo>
                    <a:cubicBezTo>
                      <a:pt x="20965" y="9528"/>
                      <a:pt x="20874" y="9524"/>
                      <a:pt x="21427" y="9278"/>
                    </a:cubicBezTo>
                    <a:cubicBezTo>
                      <a:pt x="21434" y="10716"/>
                      <a:pt x="21294" y="11574"/>
                      <a:pt x="20551" y="13744"/>
                    </a:cubicBezTo>
                    <a:cubicBezTo>
                      <a:pt x="19681" y="16283"/>
                      <a:pt x="21600" y="18168"/>
                      <a:pt x="17995" y="16948"/>
                    </a:cubicBezTo>
                    <a:cubicBezTo>
                      <a:pt x="15695" y="16170"/>
                      <a:pt x="15392" y="18004"/>
                      <a:pt x="13106" y="19288"/>
                    </a:cubicBezTo>
                    <a:cubicBezTo>
                      <a:pt x="12098" y="19854"/>
                      <a:pt x="10719" y="21214"/>
                      <a:pt x="9480" y="21214"/>
                    </a:cubicBezTo>
                    <a:close/>
                  </a:path>
                </a:pathLst>
              </a:custGeom>
              <a:solidFill>
                <a:srgbClr val="9B9A9A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95" name="Figura">
                <a:extLst>
                  <a:ext uri="{FF2B5EF4-FFF2-40B4-BE49-F238E27FC236}">
                    <a16:creationId xmlns:a16="http://schemas.microsoft.com/office/drawing/2014/main" id="{B57288D2-F571-FA14-3ECE-9F96E9A7BE1B}"/>
                  </a:ext>
                </a:extLst>
              </p:cNvPr>
              <p:cNvSpPr/>
              <p:nvPr/>
            </p:nvSpPr>
            <p:spPr>
              <a:xfrm>
                <a:off x="12225200" y="5505347"/>
                <a:ext cx="1224786" cy="1985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4" h="21442" extrusionOk="0">
                    <a:moveTo>
                      <a:pt x="20429" y="1088"/>
                    </a:moveTo>
                    <a:cubicBezTo>
                      <a:pt x="20429" y="1425"/>
                      <a:pt x="20514" y="1670"/>
                      <a:pt x="20514" y="2048"/>
                    </a:cubicBezTo>
                    <a:cubicBezTo>
                      <a:pt x="21441" y="2048"/>
                      <a:pt x="21304" y="1088"/>
                      <a:pt x="20429" y="1088"/>
                    </a:cubicBezTo>
                    <a:close/>
                    <a:moveTo>
                      <a:pt x="19288" y="7382"/>
                    </a:moveTo>
                    <a:cubicBezTo>
                      <a:pt x="20402" y="7362"/>
                      <a:pt x="21600" y="5591"/>
                      <a:pt x="21121" y="5168"/>
                    </a:cubicBezTo>
                    <a:cubicBezTo>
                      <a:pt x="19952" y="4126"/>
                      <a:pt x="17222" y="7382"/>
                      <a:pt x="19288" y="7382"/>
                    </a:cubicBezTo>
                    <a:cubicBezTo>
                      <a:pt x="19288" y="7382"/>
                      <a:pt x="19288" y="7382"/>
                      <a:pt x="19288" y="7382"/>
                    </a:cubicBezTo>
                    <a:close/>
                    <a:moveTo>
                      <a:pt x="1548" y="21432"/>
                    </a:moveTo>
                    <a:lnTo>
                      <a:pt x="0" y="11288"/>
                    </a:lnTo>
                    <a:cubicBezTo>
                      <a:pt x="3662" y="9567"/>
                      <a:pt x="7202" y="7886"/>
                      <a:pt x="10997" y="6253"/>
                    </a:cubicBezTo>
                    <a:cubicBezTo>
                      <a:pt x="12830" y="5483"/>
                      <a:pt x="13962" y="4800"/>
                      <a:pt x="13944" y="3290"/>
                    </a:cubicBezTo>
                    <a:cubicBezTo>
                      <a:pt x="13939" y="2859"/>
                      <a:pt x="14223" y="2021"/>
                      <a:pt x="13721" y="1828"/>
                    </a:cubicBezTo>
                    <a:lnTo>
                      <a:pt x="13957" y="1433"/>
                    </a:lnTo>
                    <a:cubicBezTo>
                      <a:pt x="12237" y="1634"/>
                      <a:pt x="11396" y="503"/>
                      <a:pt x="14039" y="178"/>
                    </a:cubicBezTo>
                    <a:cubicBezTo>
                      <a:pt x="14965" y="65"/>
                      <a:pt x="16109" y="-71"/>
                      <a:pt x="17082" y="42"/>
                    </a:cubicBezTo>
                    <a:cubicBezTo>
                      <a:pt x="18820" y="242"/>
                      <a:pt x="20187" y="1051"/>
                      <a:pt x="20479" y="2137"/>
                    </a:cubicBezTo>
                    <a:cubicBezTo>
                      <a:pt x="21451" y="2098"/>
                      <a:pt x="21535" y="3140"/>
                      <a:pt x="20513" y="3128"/>
                    </a:cubicBezTo>
                    <a:cubicBezTo>
                      <a:pt x="20047" y="5723"/>
                      <a:pt x="16256" y="6489"/>
                      <a:pt x="16136" y="9015"/>
                    </a:cubicBezTo>
                    <a:cubicBezTo>
                      <a:pt x="16116" y="9417"/>
                      <a:pt x="16086" y="9915"/>
                      <a:pt x="15697" y="10308"/>
                    </a:cubicBezTo>
                    <a:cubicBezTo>
                      <a:pt x="16366" y="10045"/>
                      <a:pt x="17855" y="10536"/>
                      <a:pt x="16361" y="11822"/>
                    </a:cubicBezTo>
                    <a:cubicBezTo>
                      <a:pt x="16650" y="11883"/>
                      <a:pt x="16889" y="12056"/>
                      <a:pt x="16977" y="12225"/>
                    </a:cubicBezTo>
                    <a:cubicBezTo>
                      <a:pt x="17064" y="12390"/>
                      <a:pt x="17013" y="12552"/>
                      <a:pt x="16845" y="12665"/>
                    </a:cubicBezTo>
                    <a:cubicBezTo>
                      <a:pt x="16864" y="12947"/>
                      <a:pt x="16608" y="13467"/>
                      <a:pt x="16188" y="14285"/>
                    </a:cubicBezTo>
                    <a:cubicBezTo>
                      <a:pt x="15694" y="15243"/>
                      <a:pt x="15656" y="15203"/>
                      <a:pt x="15636" y="16138"/>
                    </a:cubicBezTo>
                    <a:cubicBezTo>
                      <a:pt x="15613" y="17220"/>
                      <a:pt x="15558" y="18551"/>
                      <a:pt x="14213" y="18551"/>
                    </a:cubicBezTo>
                    <a:cubicBezTo>
                      <a:pt x="13254" y="18551"/>
                      <a:pt x="13050" y="17655"/>
                      <a:pt x="12732" y="17394"/>
                    </a:cubicBezTo>
                    <a:cubicBezTo>
                      <a:pt x="11914" y="17363"/>
                      <a:pt x="11598" y="16987"/>
                      <a:pt x="11606" y="16570"/>
                    </a:cubicBezTo>
                    <a:cubicBezTo>
                      <a:pt x="11052" y="17343"/>
                      <a:pt x="9854" y="17351"/>
                      <a:pt x="9288" y="17881"/>
                    </a:cubicBezTo>
                    <a:cubicBezTo>
                      <a:pt x="7103" y="19923"/>
                      <a:pt x="8045" y="20745"/>
                      <a:pt x="5602" y="20792"/>
                    </a:cubicBezTo>
                    <a:cubicBezTo>
                      <a:pt x="4014" y="20822"/>
                      <a:pt x="3349" y="21529"/>
                      <a:pt x="1548" y="21432"/>
                    </a:cubicBezTo>
                    <a:cubicBezTo>
                      <a:pt x="1548" y="21432"/>
                      <a:pt x="1548" y="21432"/>
                      <a:pt x="1548" y="21432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C82606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solidFill>
                    <a:srgbClr val="C82606"/>
                  </a:solidFill>
                  <a:latin typeface="Gill Sans"/>
                  <a:sym typeface="Gill Sans"/>
                </a:endParaRPr>
              </a:p>
            </p:txBody>
          </p:sp>
          <p:sp>
            <p:nvSpPr>
              <p:cNvPr id="96" name="Figura">
                <a:extLst>
                  <a:ext uri="{FF2B5EF4-FFF2-40B4-BE49-F238E27FC236}">
                    <a16:creationId xmlns:a16="http://schemas.microsoft.com/office/drawing/2014/main" id="{9C9DFC4A-8B11-EF66-7FE9-5A7768A24CAA}"/>
                  </a:ext>
                </a:extLst>
              </p:cNvPr>
              <p:cNvSpPr/>
              <p:nvPr/>
            </p:nvSpPr>
            <p:spPr>
              <a:xfrm>
                <a:off x="10152548" y="7092212"/>
                <a:ext cx="1508726" cy="820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1" h="21600" extrusionOk="0">
                    <a:moveTo>
                      <a:pt x="4" y="8236"/>
                    </a:moveTo>
                    <a:cubicBezTo>
                      <a:pt x="-122" y="6097"/>
                      <a:pt x="2608" y="5938"/>
                      <a:pt x="2577" y="5061"/>
                    </a:cubicBezTo>
                    <a:cubicBezTo>
                      <a:pt x="2492" y="2583"/>
                      <a:pt x="4499" y="3396"/>
                      <a:pt x="4793" y="3335"/>
                    </a:cubicBezTo>
                    <a:cubicBezTo>
                      <a:pt x="5463" y="3195"/>
                      <a:pt x="6134" y="2306"/>
                      <a:pt x="6981" y="3814"/>
                    </a:cubicBezTo>
                    <a:cubicBezTo>
                      <a:pt x="7464" y="4676"/>
                      <a:pt x="7712" y="3435"/>
                      <a:pt x="8493" y="2345"/>
                    </a:cubicBezTo>
                    <a:cubicBezTo>
                      <a:pt x="9064" y="1549"/>
                      <a:pt x="10378" y="63"/>
                      <a:pt x="10434" y="0"/>
                    </a:cubicBezTo>
                    <a:cubicBezTo>
                      <a:pt x="11201" y="1681"/>
                      <a:pt x="12916" y="3017"/>
                      <a:pt x="12964" y="3560"/>
                    </a:cubicBezTo>
                    <a:cubicBezTo>
                      <a:pt x="13535" y="10000"/>
                      <a:pt x="15697" y="10340"/>
                      <a:pt x="16056" y="8976"/>
                    </a:cubicBezTo>
                    <a:cubicBezTo>
                      <a:pt x="16382" y="7737"/>
                      <a:pt x="16236" y="5736"/>
                      <a:pt x="18125" y="7259"/>
                    </a:cubicBezTo>
                    <a:cubicBezTo>
                      <a:pt x="19860" y="8659"/>
                      <a:pt x="21352" y="7470"/>
                      <a:pt x="21149" y="13812"/>
                    </a:cubicBezTo>
                    <a:cubicBezTo>
                      <a:pt x="21038" y="17275"/>
                      <a:pt x="21478" y="18440"/>
                      <a:pt x="20969" y="19481"/>
                    </a:cubicBezTo>
                    <a:cubicBezTo>
                      <a:pt x="20140" y="19527"/>
                      <a:pt x="19076" y="19670"/>
                      <a:pt x="18316" y="19330"/>
                    </a:cubicBezTo>
                    <a:cubicBezTo>
                      <a:pt x="17437" y="18939"/>
                      <a:pt x="15954" y="16904"/>
                      <a:pt x="15787" y="15005"/>
                    </a:cubicBezTo>
                    <a:cubicBezTo>
                      <a:pt x="15645" y="13396"/>
                      <a:pt x="15859" y="12292"/>
                      <a:pt x="14416" y="12303"/>
                    </a:cubicBezTo>
                    <a:cubicBezTo>
                      <a:pt x="13468" y="12317"/>
                      <a:pt x="12182" y="13091"/>
                      <a:pt x="11611" y="14495"/>
                    </a:cubicBezTo>
                    <a:cubicBezTo>
                      <a:pt x="10657" y="16841"/>
                      <a:pt x="10364" y="19277"/>
                      <a:pt x="8518" y="17724"/>
                    </a:cubicBezTo>
                    <a:cubicBezTo>
                      <a:pt x="7112" y="16541"/>
                      <a:pt x="7210" y="13383"/>
                      <a:pt x="6402" y="11870"/>
                    </a:cubicBezTo>
                    <a:cubicBezTo>
                      <a:pt x="5511" y="10201"/>
                      <a:pt x="5442" y="19325"/>
                      <a:pt x="2887" y="21600"/>
                    </a:cubicBezTo>
                    <a:cubicBezTo>
                      <a:pt x="3659" y="15362"/>
                      <a:pt x="325" y="13672"/>
                      <a:pt x="4" y="8236"/>
                    </a:cubicBezTo>
                    <a:close/>
                  </a:path>
                </a:pathLst>
              </a:custGeom>
              <a:solidFill>
                <a:srgbClr val="D0712E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97" name="Figura">
                <a:extLst>
                  <a:ext uri="{FF2B5EF4-FFF2-40B4-BE49-F238E27FC236}">
                    <a16:creationId xmlns:a16="http://schemas.microsoft.com/office/drawing/2014/main" id="{DB271A4C-CE4E-FA16-8204-65807D2A8C5C}"/>
                  </a:ext>
                </a:extLst>
              </p:cNvPr>
              <p:cNvSpPr/>
              <p:nvPr/>
            </p:nvSpPr>
            <p:spPr>
              <a:xfrm>
                <a:off x="10864966" y="6104489"/>
                <a:ext cx="1507385" cy="1468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1" h="21267" extrusionOk="0">
                    <a:moveTo>
                      <a:pt x="12408" y="21267"/>
                    </a:moveTo>
                    <a:cubicBezTo>
                      <a:pt x="11325" y="21267"/>
                      <a:pt x="10357" y="21116"/>
                      <a:pt x="10346" y="20515"/>
                    </a:cubicBezTo>
                    <a:cubicBezTo>
                      <a:pt x="10333" y="19745"/>
                      <a:pt x="7723" y="19004"/>
                      <a:pt x="7128" y="18959"/>
                    </a:cubicBezTo>
                    <a:cubicBezTo>
                      <a:pt x="7029" y="19313"/>
                      <a:pt x="7041" y="19852"/>
                      <a:pt x="6470" y="20215"/>
                    </a:cubicBezTo>
                    <a:cubicBezTo>
                      <a:pt x="4285" y="21600"/>
                      <a:pt x="2333" y="18528"/>
                      <a:pt x="2163" y="16661"/>
                    </a:cubicBezTo>
                    <a:cubicBezTo>
                      <a:pt x="1367" y="16340"/>
                      <a:pt x="83" y="16040"/>
                      <a:pt x="4" y="15219"/>
                    </a:cubicBezTo>
                    <a:cubicBezTo>
                      <a:pt x="-159" y="13522"/>
                      <a:pt x="4247" y="13671"/>
                      <a:pt x="4768" y="14660"/>
                    </a:cubicBezTo>
                    <a:cubicBezTo>
                      <a:pt x="4697" y="13636"/>
                      <a:pt x="6297" y="12541"/>
                      <a:pt x="7007" y="13554"/>
                    </a:cubicBezTo>
                    <a:cubicBezTo>
                      <a:pt x="7718" y="14570"/>
                      <a:pt x="5379" y="16095"/>
                      <a:pt x="4847" y="14973"/>
                    </a:cubicBezTo>
                    <a:cubicBezTo>
                      <a:pt x="4847" y="15252"/>
                      <a:pt x="4691" y="15451"/>
                      <a:pt x="4444" y="15561"/>
                    </a:cubicBezTo>
                    <a:cubicBezTo>
                      <a:pt x="4970" y="15967"/>
                      <a:pt x="5415" y="16687"/>
                      <a:pt x="5939" y="16687"/>
                    </a:cubicBezTo>
                    <a:cubicBezTo>
                      <a:pt x="6312" y="16687"/>
                      <a:pt x="6550" y="15914"/>
                      <a:pt x="7285" y="15159"/>
                    </a:cubicBezTo>
                    <a:cubicBezTo>
                      <a:pt x="8880" y="13521"/>
                      <a:pt x="6973" y="14037"/>
                      <a:pt x="6977" y="12873"/>
                    </a:cubicBezTo>
                    <a:cubicBezTo>
                      <a:pt x="6981" y="11863"/>
                      <a:pt x="9244" y="11319"/>
                      <a:pt x="10302" y="10243"/>
                    </a:cubicBezTo>
                    <a:cubicBezTo>
                      <a:pt x="11444" y="9079"/>
                      <a:pt x="10889" y="7721"/>
                      <a:pt x="11721" y="6164"/>
                    </a:cubicBezTo>
                    <a:cubicBezTo>
                      <a:pt x="12680" y="4368"/>
                      <a:pt x="12327" y="2113"/>
                      <a:pt x="12555" y="0"/>
                    </a:cubicBezTo>
                    <a:lnTo>
                      <a:pt x="13389" y="14"/>
                    </a:lnTo>
                    <a:cubicBezTo>
                      <a:pt x="13511" y="1643"/>
                      <a:pt x="14991" y="1042"/>
                      <a:pt x="16439" y="2139"/>
                    </a:cubicBezTo>
                    <a:cubicBezTo>
                      <a:pt x="17327" y="2811"/>
                      <a:pt x="19361" y="5626"/>
                      <a:pt x="20202" y="6643"/>
                    </a:cubicBezTo>
                    <a:lnTo>
                      <a:pt x="21441" y="20177"/>
                    </a:lnTo>
                    <a:cubicBezTo>
                      <a:pt x="19565" y="20594"/>
                      <a:pt x="13951" y="21267"/>
                      <a:pt x="12408" y="21267"/>
                    </a:cubicBezTo>
                    <a:close/>
                  </a:path>
                </a:pathLst>
              </a:custGeom>
              <a:solidFill>
                <a:srgbClr val="D0712E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98" name="Figura">
                <a:extLst>
                  <a:ext uri="{FF2B5EF4-FFF2-40B4-BE49-F238E27FC236}">
                    <a16:creationId xmlns:a16="http://schemas.microsoft.com/office/drawing/2014/main" id="{9EDCDC60-A4F9-FD18-5846-0546D068F11A}"/>
                  </a:ext>
                </a:extLst>
              </p:cNvPr>
              <p:cNvSpPr/>
              <p:nvPr/>
            </p:nvSpPr>
            <p:spPr>
              <a:xfrm>
                <a:off x="11739449" y="5553912"/>
                <a:ext cx="1346806" cy="1051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9" h="20477" extrusionOk="0">
                    <a:moveTo>
                      <a:pt x="4023" y="14651"/>
                    </a:moveTo>
                    <a:cubicBezTo>
                      <a:pt x="2890" y="13040"/>
                      <a:pt x="-280" y="13935"/>
                      <a:pt x="20" y="10529"/>
                    </a:cubicBezTo>
                    <a:cubicBezTo>
                      <a:pt x="451" y="5618"/>
                      <a:pt x="3702" y="3909"/>
                      <a:pt x="7495" y="2958"/>
                    </a:cubicBezTo>
                    <a:cubicBezTo>
                      <a:pt x="8769" y="2639"/>
                      <a:pt x="9972" y="2337"/>
                      <a:pt x="11027" y="1536"/>
                    </a:cubicBezTo>
                    <a:cubicBezTo>
                      <a:pt x="14531" y="-1123"/>
                      <a:pt x="16730" y="266"/>
                      <a:pt x="20059" y="1281"/>
                    </a:cubicBezTo>
                    <a:cubicBezTo>
                      <a:pt x="21320" y="1666"/>
                      <a:pt x="21034" y="3836"/>
                      <a:pt x="21026" y="4896"/>
                    </a:cubicBezTo>
                    <a:cubicBezTo>
                      <a:pt x="20984" y="10610"/>
                      <a:pt x="11536" y="17096"/>
                      <a:pt x="7917" y="20477"/>
                    </a:cubicBezTo>
                    <a:cubicBezTo>
                      <a:pt x="7917" y="20477"/>
                      <a:pt x="4023" y="14651"/>
                      <a:pt x="4023" y="14651"/>
                    </a:cubicBezTo>
                    <a:close/>
                  </a:path>
                </a:pathLst>
              </a:custGeom>
              <a:solidFill>
                <a:srgbClr val="9B9A9A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C82606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solidFill>
                    <a:srgbClr val="C82606"/>
                  </a:solidFill>
                  <a:latin typeface="Gill Sans"/>
                  <a:sym typeface="Gill Sans"/>
                </a:endParaRPr>
              </a:p>
            </p:txBody>
          </p:sp>
        </p:grpSp>
        <p:sp>
          <p:nvSpPr>
            <p:cNvPr id="43" name="Estado de México…">
              <a:extLst>
                <a:ext uri="{FF2B5EF4-FFF2-40B4-BE49-F238E27FC236}">
                  <a16:creationId xmlns:a16="http://schemas.microsoft.com/office/drawing/2014/main" id="{E3EE46C4-56DA-98A1-A7E1-A6B2A5911689}"/>
                </a:ext>
              </a:extLst>
            </p:cNvPr>
            <p:cNvSpPr txBox="1"/>
            <p:nvPr/>
          </p:nvSpPr>
          <p:spPr>
            <a:xfrm>
              <a:off x="4743758" y="2672085"/>
              <a:ext cx="1157479" cy="50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>
              <a:lvl1pPr defTabSz="642937">
                <a:defRPr sz="2500" b="1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b="0" dirty="0">
                  <a:latin typeface="+mn-lt"/>
                </a:rPr>
                <a:t>Nuevo León </a:t>
              </a:r>
              <a:r>
                <a:rPr lang="es-ES" sz="2400" b="0" dirty="0">
                  <a:latin typeface="+mn-lt"/>
                </a:rPr>
                <a:t>$51,691.8</a:t>
              </a:r>
              <a:endParaRPr sz="2400" b="0" dirty="0">
                <a:latin typeface="+mn-lt"/>
              </a:endParaRPr>
            </a:p>
          </p:txBody>
        </p:sp>
        <p:sp>
          <p:nvSpPr>
            <p:cNvPr id="44" name="Estado de México…">
              <a:extLst>
                <a:ext uri="{FF2B5EF4-FFF2-40B4-BE49-F238E27FC236}">
                  <a16:creationId xmlns:a16="http://schemas.microsoft.com/office/drawing/2014/main" id="{88BEBB15-C596-1D41-A9F1-5F10DFC6CF62}"/>
                </a:ext>
              </a:extLst>
            </p:cNvPr>
            <p:cNvSpPr txBox="1"/>
            <p:nvPr/>
          </p:nvSpPr>
          <p:spPr>
            <a:xfrm>
              <a:off x="2456997" y="3649096"/>
              <a:ext cx="910686" cy="50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/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sz="2400" dirty="0">
                  <a:solidFill>
                    <a:srgbClr val="535860"/>
                  </a:solidFill>
                  <a:sym typeface="Avenir Next Regular"/>
                </a:rPr>
                <a:t>Sinaloa</a:t>
              </a:r>
            </a:p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lang="es-ES" sz="2400" dirty="0">
                  <a:solidFill>
                    <a:srgbClr val="535860"/>
                  </a:solidFill>
                  <a:sym typeface="Avenir Next Regular"/>
                </a:rPr>
                <a:t>$73,331.7</a:t>
              </a:r>
              <a:endParaRPr sz="2400" dirty="0">
                <a:solidFill>
                  <a:srgbClr val="535860"/>
                </a:solidFill>
                <a:sym typeface="Avenir Next Regular"/>
              </a:endParaRPr>
            </a:p>
          </p:txBody>
        </p:sp>
        <p:sp>
          <p:nvSpPr>
            <p:cNvPr id="45" name="Estado de México…">
              <a:extLst>
                <a:ext uri="{FF2B5EF4-FFF2-40B4-BE49-F238E27FC236}">
                  <a16:creationId xmlns:a16="http://schemas.microsoft.com/office/drawing/2014/main" id="{FA546743-ABA6-D052-B014-343D8A91BFFD}"/>
                </a:ext>
              </a:extLst>
            </p:cNvPr>
            <p:cNvSpPr txBox="1"/>
            <p:nvPr/>
          </p:nvSpPr>
          <p:spPr>
            <a:xfrm>
              <a:off x="7635475" y="4670695"/>
              <a:ext cx="1356417" cy="50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4" tIns="71434" rIns="71434" bIns="71434" anchor="ctr">
              <a:spAutoFit/>
            </a:bodyPr>
            <a:lstStyle>
              <a:lvl1pPr defTabSz="642937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dirty="0">
                  <a:latin typeface="+mn-lt"/>
                </a:rPr>
                <a:t>Quintana Roo </a:t>
              </a:r>
              <a:r>
                <a:rPr lang="es-ES" sz="2400" dirty="0">
                  <a:latin typeface="+mn-lt"/>
                </a:rPr>
                <a:t>$79,771.8</a:t>
              </a:r>
              <a:endParaRPr sz="2400" dirty="0">
                <a:latin typeface="+mn-lt"/>
              </a:endParaRPr>
            </a:p>
          </p:txBody>
        </p:sp>
        <p:sp>
          <p:nvSpPr>
            <p:cNvPr id="46" name="Estado de México…">
              <a:extLst>
                <a:ext uri="{FF2B5EF4-FFF2-40B4-BE49-F238E27FC236}">
                  <a16:creationId xmlns:a16="http://schemas.microsoft.com/office/drawing/2014/main" id="{E4399256-F7E1-7C0D-2E70-BD23760411A4}"/>
                </a:ext>
              </a:extLst>
            </p:cNvPr>
            <p:cNvSpPr txBox="1"/>
            <p:nvPr/>
          </p:nvSpPr>
          <p:spPr>
            <a:xfrm>
              <a:off x="2576349" y="4550258"/>
              <a:ext cx="1032759" cy="50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4" tIns="71434" rIns="71434" bIns="71434" anchor="ctr">
              <a:spAutoFit/>
            </a:bodyPr>
            <a:lstStyle>
              <a:lvl1pPr defTabSz="642937">
                <a:defRPr sz="2500" b="1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b="0" dirty="0">
                  <a:latin typeface="+mn-lt"/>
                </a:rPr>
                <a:t>Jalisco </a:t>
              </a:r>
              <a:endParaRPr lang="es-ES" sz="2400" b="0" dirty="0">
                <a:latin typeface="+mn-lt"/>
              </a:endParaRPr>
            </a:p>
            <a:p>
              <a:pPr algn="ctr" defTabSz="642938"/>
              <a:r>
                <a:rPr lang="es-MX" sz="2400" b="0" dirty="0">
                  <a:latin typeface="+mn-lt"/>
                </a:rPr>
                <a:t>$46,014.7</a:t>
              </a:r>
              <a:endParaRPr sz="2400" b="0" dirty="0">
                <a:latin typeface="+mn-lt"/>
              </a:endParaRPr>
            </a:p>
          </p:txBody>
        </p:sp>
        <p:sp>
          <p:nvSpPr>
            <p:cNvPr id="47" name="Estado de México…">
              <a:extLst>
                <a:ext uri="{FF2B5EF4-FFF2-40B4-BE49-F238E27FC236}">
                  <a16:creationId xmlns:a16="http://schemas.microsoft.com/office/drawing/2014/main" id="{3155B4BB-4406-5A81-3EF7-CC59EEE1D6F5}"/>
                </a:ext>
              </a:extLst>
            </p:cNvPr>
            <p:cNvSpPr txBox="1"/>
            <p:nvPr/>
          </p:nvSpPr>
          <p:spPr>
            <a:xfrm>
              <a:off x="4237630" y="1897026"/>
              <a:ext cx="950190" cy="50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>
              <a:lvl1pPr defTabSz="642937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dirty="0">
                  <a:latin typeface="+mn-lt"/>
                </a:rPr>
                <a:t>Coahuila </a:t>
              </a:r>
              <a:endParaRPr lang="es-ES" sz="2400" dirty="0">
                <a:latin typeface="+mn-lt"/>
              </a:endParaRPr>
            </a:p>
            <a:p>
              <a:pPr algn="ctr" defTabSz="642938"/>
              <a:r>
                <a:rPr lang="es-MX" sz="2400" dirty="0">
                  <a:latin typeface="+mn-lt"/>
                </a:rPr>
                <a:t>$53,433.6</a:t>
              </a:r>
              <a:endParaRPr sz="2400" dirty="0">
                <a:latin typeface="+mn-lt"/>
              </a:endParaRPr>
            </a:p>
          </p:txBody>
        </p:sp>
        <p:sp>
          <p:nvSpPr>
            <p:cNvPr id="48" name="Estado de México…">
              <a:extLst>
                <a:ext uri="{FF2B5EF4-FFF2-40B4-BE49-F238E27FC236}">
                  <a16:creationId xmlns:a16="http://schemas.microsoft.com/office/drawing/2014/main" id="{58167118-8F8C-AA99-4DBE-5100F3B1C805}"/>
                </a:ext>
              </a:extLst>
            </p:cNvPr>
            <p:cNvSpPr txBox="1"/>
            <p:nvPr/>
          </p:nvSpPr>
          <p:spPr>
            <a:xfrm>
              <a:off x="5750670" y="4520513"/>
              <a:ext cx="920366" cy="50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4" tIns="71434" rIns="71434" bIns="71434" anchor="ctr">
              <a:spAutoFit/>
            </a:bodyPr>
            <a:lstStyle>
              <a:lvl1pPr defTabSz="642937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b="1" dirty="0">
                  <a:latin typeface="+mn-lt"/>
                </a:rPr>
                <a:t>Tabasco </a:t>
              </a:r>
              <a:endParaRPr lang="es-ES" sz="2400" b="1" dirty="0">
                <a:latin typeface="+mn-lt"/>
              </a:endParaRPr>
            </a:p>
            <a:p>
              <a:pPr algn="ctr" defTabSz="642938"/>
              <a:r>
                <a:rPr lang="es-MX" sz="2400" b="1" dirty="0">
                  <a:latin typeface="+mn-lt"/>
                </a:rPr>
                <a:t>$82,439.5</a:t>
              </a:r>
              <a:endParaRPr sz="2400" b="1" dirty="0">
                <a:latin typeface="+mn-lt"/>
              </a:endParaRPr>
            </a:p>
          </p:txBody>
        </p:sp>
        <p:sp>
          <p:nvSpPr>
            <p:cNvPr id="49" name="Estado de México…">
              <a:extLst>
                <a:ext uri="{FF2B5EF4-FFF2-40B4-BE49-F238E27FC236}">
                  <a16:creationId xmlns:a16="http://schemas.microsoft.com/office/drawing/2014/main" id="{EFC8CFD8-B1F5-0357-98C5-505CAD181692}"/>
                </a:ext>
              </a:extLst>
            </p:cNvPr>
            <p:cNvSpPr txBox="1"/>
            <p:nvPr/>
          </p:nvSpPr>
          <p:spPr>
            <a:xfrm>
              <a:off x="5280934" y="4046219"/>
              <a:ext cx="945434" cy="50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>
              <a:lvl1pPr defTabSz="642937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dirty="0">
                  <a:latin typeface="+mn-lt"/>
                </a:rPr>
                <a:t>Veracruz </a:t>
              </a:r>
              <a:endParaRPr lang="es-ES" sz="2400" dirty="0">
                <a:latin typeface="+mn-lt"/>
              </a:endParaRPr>
            </a:p>
            <a:p>
              <a:pPr algn="ctr" defTabSz="642938"/>
              <a:r>
                <a:rPr lang="es-MX" sz="2400" dirty="0">
                  <a:latin typeface="+mn-lt"/>
                </a:rPr>
                <a:t>$56,992.3</a:t>
              </a:r>
              <a:endParaRPr sz="2400" dirty="0">
                <a:latin typeface="+mn-lt"/>
              </a:endParaRPr>
            </a:p>
          </p:txBody>
        </p:sp>
        <p:sp>
          <p:nvSpPr>
            <p:cNvPr id="50" name="Estado de México…">
              <a:extLst>
                <a:ext uri="{FF2B5EF4-FFF2-40B4-BE49-F238E27FC236}">
                  <a16:creationId xmlns:a16="http://schemas.microsoft.com/office/drawing/2014/main" id="{C5548BC2-D006-E13E-0FB5-4B2AB124FEA8}"/>
                </a:ext>
              </a:extLst>
            </p:cNvPr>
            <p:cNvSpPr txBox="1"/>
            <p:nvPr/>
          </p:nvSpPr>
          <p:spPr>
            <a:xfrm>
              <a:off x="5294824" y="3328599"/>
              <a:ext cx="1112262" cy="50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>
              <a:lvl1pPr defTabSz="642937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dirty="0">
                  <a:latin typeface="+mn-lt"/>
                </a:rPr>
                <a:t>Tamaulipas </a:t>
              </a:r>
              <a:r>
                <a:rPr lang="es-ES" sz="2400" dirty="0">
                  <a:latin typeface="+mn-lt"/>
                </a:rPr>
                <a:t>$57,458.6</a:t>
              </a:r>
              <a:endParaRPr sz="2400" dirty="0">
                <a:latin typeface="+mn-lt"/>
              </a:endParaRPr>
            </a:p>
          </p:txBody>
        </p:sp>
        <p:sp>
          <p:nvSpPr>
            <p:cNvPr id="51" name="Estado de México…">
              <a:extLst>
                <a:ext uri="{FF2B5EF4-FFF2-40B4-BE49-F238E27FC236}">
                  <a16:creationId xmlns:a16="http://schemas.microsoft.com/office/drawing/2014/main" id="{43FD8E3A-0175-5C36-E4E1-1D5040B9B022}"/>
                </a:ext>
              </a:extLst>
            </p:cNvPr>
            <p:cNvSpPr txBox="1"/>
            <p:nvPr/>
          </p:nvSpPr>
          <p:spPr>
            <a:xfrm>
              <a:off x="6753947" y="3746245"/>
              <a:ext cx="909804" cy="50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>
              <a:lvl1pPr defTabSz="642937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dirty="0">
                  <a:latin typeface="+mn-lt"/>
                </a:rPr>
                <a:t>Yucatán </a:t>
              </a:r>
              <a:endParaRPr lang="es-ES" sz="2400" dirty="0">
                <a:latin typeface="+mn-lt"/>
              </a:endParaRPr>
            </a:p>
            <a:p>
              <a:pPr algn="ctr" defTabSz="642938"/>
              <a:r>
                <a:rPr lang="es-MX" sz="2400" dirty="0">
                  <a:latin typeface="+mn-lt"/>
                </a:rPr>
                <a:t>$33,725.6</a:t>
              </a:r>
              <a:endParaRPr sz="2400" dirty="0">
                <a:latin typeface="+mn-lt"/>
              </a:endParaRPr>
            </a:p>
          </p:txBody>
        </p:sp>
        <p:sp>
          <p:nvSpPr>
            <p:cNvPr id="52" name="Estado de México…">
              <a:extLst>
                <a:ext uri="{FF2B5EF4-FFF2-40B4-BE49-F238E27FC236}">
                  <a16:creationId xmlns:a16="http://schemas.microsoft.com/office/drawing/2014/main" id="{CD97652A-3D09-29E1-0FCD-4D87DF6F7B89}"/>
                </a:ext>
              </a:extLst>
            </p:cNvPr>
            <p:cNvSpPr txBox="1"/>
            <p:nvPr/>
          </p:nvSpPr>
          <p:spPr>
            <a:xfrm>
              <a:off x="3116764" y="5353211"/>
              <a:ext cx="991386" cy="50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>
              <a:lvl1pPr defTabSz="642937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dirty="0">
                  <a:latin typeface="+mn-lt"/>
                </a:rPr>
                <a:t>Michoacán </a:t>
              </a:r>
              <a:r>
                <a:rPr lang="es-ES" sz="2400" dirty="0">
                  <a:latin typeface="+mn-lt"/>
                </a:rPr>
                <a:t>$59,912.9</a:t>
              </a:r>
              <a:endParaRPr sz="2400" dirty="0">
                <a:latin typeface="+mn-lt"/>
              </a:endParaRPr>
            </a:p>
          </p:txBody>
        </p:sp>
        <p:sp>
          <p:nvSpPr>
            <p:cNvPr id="53" name="Estado de México…">
              <a:extLst>
                <a:ext uri="{FF2B5EF4-FFF2-40B4-BE49-F238E27FC236}">
                  <a16:creationId xmlns:a16="http://schemas.microsoft.com/office/drawing/2014/main" id="{2A70C871-C5B9-A383-BF0F-5ABC6A2F4EC1}"/>
                </a:ext>
              </a:extLst>
            </p:cNvPr>
            <p:cNvSpPr txBox="1"/>
            <p:nvPr/>
          </p:nvSpPr>
          <p:spPr>
            <a:xfrm>
              <a:off x="6974299" y="5211279"/>
              <a:ext cx="1099108" cy="50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4" tIns="71434" rIns="71434" bIns="71434" anchor="ctr">
              <a:spAutoFit/>
            </a:bodyPr>
            <a:lstStyle>
              <a:lvl1pPr defTabSz="642937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b="1" dirty="0">
                  <a:latin typeface="+mn-lt"/>
                </a:rPr>
                <a:t>Campeche: </a:t>
              </a:r>
              <a:endParaRPr lang="es-ES" sz="2400" b="1" dirty="0">
                <a:latin typeface="+mn-lt"/>
              </a:endParaRPr>
            </a:p>
            <a:p>
              <a:pPr algn="ctr" defTabSz="642938"/>
              <a:r>
                <a:rPr lang="es-MX" sz="2400" b="1" dirty="0">
                  <a:latin typeface="+mn-lt"/>
                </a:rPr>
                <a:t>$84,096.2</a:t>
              </a:r>
              <a:endParaRPr sz="2400" b="1" dirty="0">
                <a:latin typeface="+mn-lt"/>
              </a:endParaRPr>
            </a:p>
          </p:txBody>
        </p:sp>
        <p:sp>
          <p:nvSpPr>
            <p:cNvPr id="54" name="Estado de México…">
              <a:extLst>
                <a:ext uri="{FF2B5EF4-FFF2-40B4-BE49-F238E27FC236}">
                  <a16:creationId xmlns:a16="http://schemas.microsoft.com/office/drawing/2014/main" id="{C1FF969D-96C4-0AC4-D76B-6F86C7F5F1B9}"/>
                </a:ext>
              </a:extLst>
            </p:cNvPr>
            <p:cNvSpPr txBox="1"/>
            <p:nvPr/>
          </p:nvSpPr>
          <p:spPr>
            <a:xfrm>
              <a:off x="521463" y="3069466"/>
              <a:ext cx="1408627" cy="50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>
              <a:lvl1pPr defTabSz="642937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b="1" dirty="0">
                  <a:latin typeface="+mn-lt"/>
                </a:rPr>
                <a:t>Baja California Sur </a:t>
              </a:r>
              <a:r>
                <a:rPr lang="es-ES" sz="2400" b="1" dirty="0">
                  <a:latin typeface="+mn-lt"/>
                </a:rPr>
                <a:t>$155,315.2</a:t>
              </a:r>
              <a:endParaRPr sz="2400" b="1" dirty="0">
                <a:latin typeface="+mn-lt"/>
              </a:endParaRPr>
            </a:p>
          </p:txBody>
        </p:sp>
        <p:sp>
          <p:nvSpPr>
            <p:cNvPr id="55" name="Estado de México…">
              <a:extLst>
                <a:ext uri="{FF2B5EF4-FFF2-40B4-BE49-F238E27FC236}">
                  <a16:creationId xmlns:a16="http://schemas.microsoft.com/office/drawing/2014/main" id="{9CD1B936-9A0A-EF90-49E1-71829ED447D6}"/>
                </a:ext>
              </a:extLst>
            </p:cNvPr>
            <p:cNvSpPr txBox="1"/>
            <p:nvPr/>
          </p:nvSpPr>
          <p:spPr>
            <a:xfrm>
              <a:off x="2385353" y="4133453"/>
              <a:ext cx="1112262" cy="50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/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sz="2400" dirty="0">
                  <a:solidFill>
                    <a:srgbClr val="535860"/>
                  </a:solidFill>
                  <a:sym typeface="Avenir Next Regular"/>
                </a:rPr>
                <a:t>Nayarit</a:t>
              </a:r>
            </a:p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lang="es-MX" sz="2400" dirty="0">
                  <a:solidFill>
                    <a:srgbClr val="535860"/>
                  </a:solidFill>
                  <a:sym typeface="Avenir Next Regular"/>
                </a:rPr>
                <a:t>$61,257</a:t>
              </a:r>
              <a:endParaRPr sz="2400" dirty="0">
                <a:solidFill>
                  <a:srgbClr val="535860"/>
                </a:solidFill>
                <a:sym typeface="Avenir Next Regular"/>
              </a:endParaRPr>
            </a:p>
          </p:txBody>
        </p:sp>
        <p:sp>
          <p:nvSpPr>
            <p:cNvPr id="56" name="Estado de México…">
              <a:extLst>
                <a:ext uri="{FF2B5EF4-FFF2-40B4-BE49-F238E27FC236}">
                  <a16:creationId xmlns:a16="http://schemas.microsoft.com/office/drawing/2014/main" id="{2B77520B-847B-F0B8-609C-6AE9AFBF68D1}"/>
                </a:ext>
              </a:extLst>
            </p:cNvPr>
            <p:cNvSpPr txBox="1"/>
            <p:nvPr/>
          </p:nvSpPr>
          <p:spPr>
            <a:xfrm>
              <a:off x="3140969" y="3186446"/>
              <a:ext cx="910686" cy="50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>
              <a:lvl1pPr defTabSz="642937">
                <a:defRPr sz="25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b="1" dirty="0"/>
                <a:t>Durango </a:t>
              </a:r>
              <a:endParaRPr lang="es-MX" sz="2400" b="1" dirty="0"/>
            </a:p>
            <a:p>
              <a:pPr algn="ctr" defTabSz="642938"/>
              <a:r>
                <a:rPr lang="es-MX" sz="2400" b="1" dirty="0"/>
                <a:t>$ 95,213.3</a:t>
              </a:r>
            </a:p>
          </p:txBody>
        </p:sp>
        <p:sp>
          <p:nvSpPr>
            <p:cNvPr id="57" name="Estado de México…">
              <a:extLst>
                <a:ext uri="{FF2B5EF4-FFF2-40B4-BE49-F238E27FC236}">
                  <a16:creationId xmlns:a16="http://schemas.microsoft.com/office/drawing/2014/main" id="{65A5C666-9D5E-2CF9-3E59-B534ACDC4FE1}"/>
                </a:ext>
              </a:extLst>
            </p:cNvPr>
            <p:cNvSpPr txBox="1"/>
            <p:nvPr/>
          </p:nvSpPr>
          <p:spPr>
            <a:xfrm>
              <a:off x="4175894" y="5520270"/>
              <a:ext cx="930722" cy="50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/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sz="2400" b="1" dirty="0">
                  <a:solidFill>
                    <a:srgbClr val="535860"/>
                  </a:solidFill>
                  <a:sym typeface="Avenir Next Regular"/>
                </a:rPr>
                <a:t>Guerrero </a:t>
              </a:r>
            </a:p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lang="es-ES" sz="2400" b="1" dirty="0">
                  <a:solidFill>
                    <a:srgbClr val="535860"/>
                  </a:solidFill>
                  <a:sym typeface="Avenir Next Regular"/>
                </a:rPr>
                <a:t>$ 120,857.9</a:t>
              </a:r>
              <a:endParaRPr sz="2400" b="1" dirty="0">
                <a:solidFill>
                  <a:srgbClr val="535860"/>
                </a:solidFill>
                <a:sym typeface="Avenir Next Regular"/>
              </a:endParaRPr>
            </a:p>
          </p:txBody>
        </p:sp>
        <p:grpSp>
          <p:nvGrpSpPr>
            <p:cNvPr id="58" name="Zona Centro">
              <a:extLst>
                <a:ext uri="{FF2B5EF4-FFF2-40B4-BE49-F238E27FC236}">
                  <a16:creationId xmlns:a16="http://schemas.microsoft.com/office/drawing/2014/main" id="{18B68C51-37C0-FED1-50F7-A7E440B612EA}"/>
                </a:ext>
              </a:extLst>
            </p:cNvPr>
            <p:cNvGrpSpPr/>
            <p:nvPr/>
          </p:nvGrpSpPr>
          <p:grpSpPr>
            <a:xfrm>
              <a:off x="4068862" y="3844891"/>
              <a:ext cx="1273636" cy="1273639"/>
              <a:chOff x="0" y="-1"/>
              <a:chExt cx="2547270" cy="2547275"/>
            </a:xfrm>
          </p:grpSpPr>
          <p:sp>
            <p:nvSpPr>
              <p:cNvPr id="65" name="Círculo">
                <a:extLst>
                  <a:ext uri="{FF2B5EF4-FFF2-40B4-BE49-F238E27FC236}">
                    <a16:creationId xmlns:a16="http://schemas.microsoft.com/office/drawing/2014/main" id="{D98892DB-1F72-6CEA-DD9E-C99689D4606D}"/>
                  </a:ext>
                </a:extLst>
              </p:cNvPr>
              <p:cNvSpPr/>
              <p:nvPr/>
            </p:nvSpPr>
            <p:spPr>
              <a:xfrm>
                <a:off x="0" y="-1"/>
                <a:ext cx="2547270" cy="2547275"/>
              </a:xfrm>
              <a:prstGeom prst="ellipse">
                <a:avLst/>
              </a:prstGeom>
              <a:solidFill>
                <a:srgbClr val="FFFFFF">
                  <a:alpha val="49472"/>
                </a:srgbClr>
              </a:solidFill>
              <a:ln w="50800" cap="flat">
                <a:solidFill>
                  <a:srgbClr val="354468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642938">
                  <a:defRPr sz="2500" b="1">
                    <a:solidFill>
                      <a:srgbClr val="535860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 sz="2400" b="1" dirty="0">
                  <a:solidFill>
                    <a:srgbClr val="535860"/>
                  </a:solidFill>
                  <a:latin typeface="Avenir Next Regular"/>
                  <a:sym typeface="Avenir Next Regular"/>
                </a:endParaRPr>
              </a:p>
            </p:txBody>
          </p:sp>
          <p:sp>
            <p:nvSpPr>
              <p:cNvPr id="66" name="Zona Centro">
                <a:extLst>
                  <a:ext uri="{FF2B5EF4-FFF2-40B4-BE49-F238E27FC236}">
                    <a16:creationId xmlns:a16="http://schemas.microsoft.com/office/drawing/2014/main" id="{38FBB0B0-60C4-2D9E-C75A-EAAA96ACE1D2}"/>
                  </a:ext>
                </a:extLst>
              </p:cNvPr>
              <p:cNvSpPr txBox="1"/>
              <p:nvPr/>
            </p:nvSpPr>
            <p:spPr>
              <a:xfrm>
                <a:off x="398438" y="849480"/>
                <a:ext cx="1750395" cy="8483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defTabSz="642937">
                  <a:defRPr sz="2500" b="1">
                    <a:solidFill>
                      <a:srgbClr val="535860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lvl1pPr>
              </a:lstStyle>
              <a:p>
                <a:pPr algn="ctr" defTabSz="642938"/>
                <a:r>
                  <a:rPr sz="2400" dirty="0"/>
                  <a:t>Zona Centro</a:t>
                </a:r>
              </a:p>
            </p:txBody>
          </p:sp>
        </p:grpSp>
        <p:sp>
          <p:nvSpPr>
            <p:cNvPr id="59" name="Estado de México…">
              <a:extLst>
                <a:ext uri="{FF2B5EF4-FFF2-40B4-BE49-F238E27FC236}">
                  <a16:creationId xmlns:a16="http://schemas.microsoft.com/office/drawing/2014/main" id="{403ECF33-C236-51BD-FF4A-C0B8369780BB}"/>
                </a:ext>
              </a:extLst>
            </p:cNvPr>
            <p:cNvSpPr txBox="1"/>
            <p:nvPr/>
          </p:nvSpPr>
          <p:spPr>
            <a:xfrm>
              <a:off x="3049482" y="4897552"/>
              <a:ext cx="901940" cy="506999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4" tIns="71434" rIns="71434" bIns="71434" anchor="ctr">
              <a:spAutoFit/>
            </a:bodyPr>
            <a:lstStyle/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sz="2400" dirty="0">
                  <a:solidFill>
                    <a:srgbClr val="535860"/>
                  </a:solidFill>
                  <a:sym typeface="Avenir Next Regular"/>
                </a:rPr>
                <a:t>Colima</a:t>
              </a:r>
            </a:p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lang="es-ES" sz="2400" dirty="0">
                  <a:solidFill>
                    <a:srgbClr val="535860"/>
                  </a:solidFill>
                  <a:sym typeface="Avenir Next Regular"/>
                </a:rPr>
                <a:t>$63,938.9</a:t>
              </a:r>
              <a:endParaRPr sz="2400" dirty="0">
                <a:solidFill>
                  <a:srgbClr val="535860"/>
                </a:solidFill>
                <a:sym typeface="Avenir Next Regular"/>
              </a:endParaRPr>
            </a:p>
          </p:txBody>
        </p:sp>
        <p:sp>
          <p:nvSpPr>
            <p:cNvPr id="60" name="Estado de México…">
              <a:extLst>
                <a:ext uri="{FF2B5EF4-FFF2-40B4-BE49-F238E27FC236}">
                  <a16:creationId xmlns:a16="http://schemas.microsoft.com/office/drawing/2014/main" id="{BED7AE68-5A51-985A-1985-EA97E24C123B}"/>
                </a:ext>
              </a:extLst>
            </p:cNvPr>
            <p:cNvSpPr txBox="1"/>
            <p:nvPr/>
          </p:nvSpPr>
          <p:spPr>
            <a:xfrm>
              <a:off x="218271" y="1036069"/>
              <a:ext cx="1157479" cy="7190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>
              <a:lvl1pPr defTabSz="642937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b="1" dirty="0">
                  <a:latin typeface="+mn-lt"/>
                </a:rPr>
                <a:t>Baja California </a:t>
              </a:r>
              <a:endParaRPr lang="es-ES" sz="2400" b="1" dirty="0">
                <a:latin typeface="+mn-lt"/>
              </a:endParaRPr>
            </a:p>
            <a:p>
              <a:pPr algn="ctr" defTabSz="642938"/>
              <a:r>
                <a:rPr lang="es-MX" sz="2400" b="1" dirty="0">
                  <a:latin typeface="+mn-lt"/>
                </a:rPr>
                <a:t>$86,026.3</a:t>
              </a:r>
              <a:endParaRPr sz="2400" b="1" dirty="0">
                <a:latin typeface="+mn-lt"/>
              </a:endParaRPr>
            </a:p>
          </p:txBody>
        </p:sp>
        <p:sp>
          <p:nvSpPr>
            <p:cNvPr id="61" name="Estado de México…">
              <a:extLst>
                <a:ext uri="{FF2B5EF4-FFF2-40B4-BE49-F238E27FC236}">
                  <a16:creationId xmlns:a16="http://schemas.microsoft.com/office/drawing/2014/main" id="{82A6E6F6-FFA0-0FF3-2210-D364F43BFDBB}"/>
                </a:ext>
              </a:extLst>
            </p:cNvPr>
            <p:cNvSpPr txBox="1"/>
            <p:nvPr/>
          </p:nvSpPr>
          <p:spPr>
            <a:xfrm>
              <a:off x="3127242" y="1349197"/>
              <a:ext cx="1218116" cy="50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/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sz="2400" dirty="0" err="1">
                  <a:solidFill>
                    <a:srgbClr val="535860"/>
                  </a:solidFill>
                  <a:sym typeface="Avenir Next Regular"/>
                </a:rPr>
                <a:t>Chihua</a:t>
              </a:r>
              <a:r>
                <a:rPr lang="es-MX" sz="2400" dirty="0">
                  <a:solidFill>
                    <a:srgbClr val="535860"/>
                  </a:solidFill>
                  <a:sym typeface="Avenir Next Regular"/>
                </a:rPr>
                <a:t>h</a:t>
              </a:r>
              <a:r>
                <a:rPr sz="2400" dirty="0" err="1">
                  <a:solidFill>
                    <a:srgbClr val="535860"/>
                  </a:solidFill>
                  <a:sym typeface="Avenir Next Regular"/>
                </a:rPr>
                <a:t>ua</a:t>
              </a:r>
              <a:endParaRPr sz="2400" dirty="0">
                <a:solidFill>
                  <a:srgbClr val="535860"/>
                </a:solidFill>
                <a:sym typeface="Avenir Next Regular"/>
              </a:endParaRPr>
            </a:p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sz="2400" dirty="0">
                  <a:solidFill>
                    <a:srgbClr val="535860"/>
                  </a:solidFill>
                  <a:sym typeface="Avenir Next Regular"/>
                </a:rPr>
                <a:t> </a:t>
              </a:r>
              <a:r>
                <a:rPr lang="es-ES" sz="2400" dirty="0">
                  <a:solidFill>
                    <a:srgbClr val="535860"/>
                  </a:solidFill>
                  <a:sym typeface="Avenir Next Regular"/>
                </a:rPr>
                <a:t>$51,686.9</a:t>
              </a:r>
              <a:endParaRPr sz="2400" dirty="0">
                <a:solidFill>
                  <a:srgbClr val="535860"/>
                </a:solidFill>
                <a:sym typeface="Avenir Next Regular"/>
              </a:endParaRPr>
            </a:p>
          </p:txBody>
        </p:sp>
        <p:sp>
          <p:nvSpPr>
            <p:cNvPr id="62" name="Estado de México…">
              <a:extLst>
                <a:ext uri="{FF2B5EF4-FFF2-40B4-BE49-F238E27FC236}">
                  <a16:creationId xmlns:a16="http://schemas.microsoft.com/office/drawing/2014/main" id="{AA8C7CE4-1982-2983-456A-C5D1F9293EC5}"/>
                </a:ext>
              </a:extLst>
            </p:cNvPr>
            <p:cNvSpPr txBox="1"/>
            <p:nvPr/>
          </p:nvSpPr>
          <p:spPr>
            <a:xfrm>
              <a:off x="1985277" y="1247615"/>
              <a:ext cx="996271" cy="50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4" tIns="71434" rIns="71434" bIns="71434" anchor="ctr">
              <a:spAutoFit/>
            </a:bodyPr>
            <a:lstStyle>
              <a:lvl1pPr defTabSz="642937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dirty="0">
                  <a:latin typeface="+mn-lt"/>
                </a:rPr>
                <a:t>Sonora </a:t>
              </a:r>
              <a:endParaRPr lang="es-ES" sz="2400" dirty="0">
                <a:latin typeface="+mn-lt"/>
              </a:endParaRPr>
            </a:p>
            <a:p>
              <a:pPr algn="ctr" defTabSz="642938"/>
              <a:r>
                <a:rPr lang="es-ES" sz="2400" dirty="0">
                  <a:latin typeface="+mn-lt"/>
                </a:rPr>
                <a:t>$59,631.9</a:t>
              </a:r>
              <a:endParaRPr sz="2400" dirty="0">
                <a:latin typeface="+mn-lt"/>
              </a:endParaRPr>
            </a:p>
          </p:txBody>
        </p:sp>
        <p:sp>
          <p:nvSpPr>
            <p:cNvPr id="63" name="Estado de México…">
              <a:extLst>
                <a:ext uri="{FF2B5EF4-FFF2-40B4-BE49-F238E27FC236}">
                  <a16:creationId xmlns:a16="http://schemas.microsoft.com/office/drawing/2014/main" id="{4A64159F-CD47-C2A4-1109-B9AC6CD10A76}"/>
                </a:ext>
              </a:extLst>
            </p:cNvPr>
            <p:cNvSpPr txBox="1"/>
            <p:nvPr/>
          </p:nvSpPr>
          <p:spPr>
            <a:xfrm>
              <a:off x="6558615" y="5713357"/>
              <a:ext cx="900828" cy="50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/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sz="2400" dirty="0">
                  <a:solidFill>
                    <a:srgbClr val="535860"/>
                  </a:solidFill>
                  <a:sym typeface="Avenir Next Regular"/>
                </a:rPr>
                <a:t>Chiapas</a:t>
              </a:r>
            </a:p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lang="es-ES" sz="2400" dirty="0">
                  <a:solidFill>
                    <a:srgbClr val="535860"/>
                  </a:solidFill>
                  <a:sym typeface="Avenir Next Regular"/>
                </a:rPr>
                <a:t>$45,598</a:t>
              </a:r>
              <a:endParaRPr sz="2400" dirty="0">
                <a:solidFill>
                  <a:srgbClr val="535860"/>
                </a:solidFill>
                <a:sym typeface="Avenir Next Regular"/>
              </a:endParaRPr>
            </a:p>
          </p:txBody>
        </p:sp>
        <p:sp>
          <p:nvSpPr>
            <p:cNvPr id="64" name="Estado de México…">
              <a:extLst>
                <a:ext uri="{FF2B5EF4-FFF2-40B4-BE49-F238E27FC236}">
                  <a16:creationId xmlns:a16="http://schemas.microsoft.com/office/drawing/2014/main" id="{31A8FF89-2A8A-985E-2C9C-41B78D26191A}"/>
                </a:ext>
              </a:extLst>
            </p:cNvPr>
            <p:cNvSpPr txBox="1"/>
            <p:nvPr/>
          </p:nvSpPr>
          <p:spPr>
            <a:xfrm>
              <a:off x="5137424" y="5800788"/>
              <a:ext cx="938533" cy="50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4" tIns="71434" rIns="71434" bIns="71434" anchor="ctr">
              <a:spAutoFit/>
            </a:bodyPr>
            <a:lstStyle>
              <a:lvl1pPr defTabSz="642937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dirty="0">
                  <a:latin typeface="+mn-lt"/>
                </a:rPr>
                <a:t>Oaxaca </a:t>
              </a:r>
              <a:r>
                <a:rPr lang="es-ES" sz="2400" dirty="0">
                  <a:latin typeface="+mn-lt"/>
                </a:rPr>
                <a:t>$48,742.2</a:t>
              </a:r>
              <a:endParaRPr sz="2400" dirty="0">
                <a:latin typeface="+mn-lt"/>
              </a:endParaRPr>
            </a:p>
          </p:txBody>
        </p:sp>
      </p:grp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CEBA07F2-AA96-1C1B-A998-093C82E78335}"/>
              </a:ext>
            </a:extLst>
          </p:cNvPr>
          <p:cNvSpPr txBox="1"/>
          <p:nvPr/>
        </p:nvSpPr>
        <p:spPr>
          <a:xfrm>
            <a:off x="256291" y="13013797"/>
            <a:ext cx="23720636" cy="40011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MX" sz="2000" dirty="0">
                <a:solidFill>
                  <a:schemeClr val="bg2"/>
                </a:solidFill>
              </a:rPr>
              <a:t>Fuente: SESA. </a:t>
            </a:r>
            <a:r>
              <a:rPr lang="es-MX" sz="2000" dirty="0">
                <a:solidFill>
                  <a:schemeClr val="bg2"/>
                </a:solidFill>
                <a:hlinkClick r:id="rId3"/>
              </a:rPr>
              <a:t>https://lookerstudio.google.com/u/0/reporting/1hB8qHTs3r2DGoJmT7wFCzB9ileWA0NTj/page/WWGjB?s=p2unERqB1jY</a:t>
            </a:r>
            <a:r>
              <a:rPr lang="es-MX" sz="2000" dirty="0">
                <a:solidFill>
                  <a:schemeClr val="bg2"/>
                </a:solidFill>
              </a:rPr>
              <a:t> Datos al cuarto trimestre de 2021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03080659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">
            <a:extLst>
              <a:ext uri="{FF2B5EF4-FFF2-40B4-BE49-F238E27FC236}">
                <a16:creationId xmlns:a16="http://schemas.microsoft.com/office/drawing/2014/main" id="{667137BD-A05F-1DE5-7CD5-BD3725F38A7F}"/>
              </a:ext>
            </a:extLst>
          </p:cNvPr>
          <p:cNvSpPr/>
          <p:nvPr/>
        </p:nvSpPr>
        <p:spPr>
          <a:xfrm rot="10800000">
            <a:off x="268657" y="186905"/>
            <a:ext cx="1743287" cy="1743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50603">
                <a:srgbClr val="DA7047"/>
              </a:gs>
              <a:gs pos="100000">
                <a:srgbClr val="E59446"/>
              </a:gs>
            </a:gsLst>
            <a:lin ang="13163632"/>
          </a:gradFill>
          <a:ln w="12700">
            <a:miter lim="400000"/>
          </a:ln>
          <a:effectLst>
            <a:outerShdw blurRad="165100" dist="108195" dir="12893773" rotWithShape="0">
              <a:srgbClr val="262727">
                <a:alpha val="57351"/>
              </a:srgbClr>
            </a:outerShdw>
          </a:effectLst>
        </p:spPr>
        <p:txBody>
          <a:bodyPr lIns="0" tIns="0" rIns="0" bIns="0" anchor="ctr"/>
          <a:lstStyle/>
          <a:p>
            <a:pPr algn="ctr" defTabSz="821531">
              <a:defRPr sz="1400" cap="all" spc="210">
                <a:solidFill>
                  <a:srgbClr val="3375EC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pic>
        <p:nvPicPr>
          <p:cNvPr id="3" name="Imagen 7" descr="Imagen 7">
            <a:extLst>
              <a:ext uri="{FF2B5EF4-FFF2-40B4-BE49-F238E27FC236}">
                <a16:creationId xmlns:a16="http://schemas.microsoft.com/office/drawing/2014/main" id="{C5E16D3A-A246-92BC-3D3D-84F0B8A45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7836" y="471331"/>
            <a:ext cx="3819091" cy="117443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ítulo 4">
            <a:extLst>
              <a:ext uri="{FF2B5EF4-FFF2-40B4-BE49-F238E27FC236}">
                <a16:creationId xmlns:a16="http://schemas.microsoft.com/office/drawing/2014/main" id="{4F8E63E5-A765-9224-3C53-3A7EFA70442C}"/>
              </a:ext>
            </a:extLst>
          </p:cNvPr>
          <p:cNvSpPr txBox="1">
            <a:spLocks/>
          </p:cNvSpPr>
          <p:nvPr/>
        </p:nvSpPr>
        <p:spPr>
          <a:xfrm>
            <a:off x="2011944" y="383251"/>
            <a:ext cx="18145892" cy="1846659"/>
          </a:xfrm>
          <a:prstGeom prst="rect">
            <a:avLst/>
          </a:prstGeom>
          <a:noFill/>
        </p:spPr>
        <p:txBody>
          <a:bodyPr vert="horz" wrap="square" lIns="182880" tIns="91440" rIns="182880" bIns="9144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 hangingPunct="0"/>
            <a:r>
              <a:rPr lang="es-ES" sz="6000" kern="0" dirty="0">
                <a:solidFill>
                  <a:srgbClr val="5E5E5E"/>
                </a:solidFill>
              </a:rPr>
              <a:t>El cáncer y tumores son los padecimientos por los que más ha pagado el seguro</a:t>
            </a:r>
            <a:endParaRPr lang="es-ES" sz="6000" kern="0" dirty="0">
              <a:solidFill>
                <a:srgbClr val="5E5E5E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C5CCBA3-00F6-7D6C-1185-C37015D3B2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7781333"/>
              </p:ext>
            </p:extLst>
          </p:nvPr>
        </p:nvGraphicFramePr>
        <p:xfrm>
          <a:off x="457201" y="2645409"/>
          <a:ext cx="23519726" cy="10599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D8806C1E-50BC-F524-E6B0-71AD007EE742}"/>
              </a:ext>
            </a:extLst>
          </p:cNvPr>
          <p:cNvSpPr txBox="1"/>
          <p:nvPr/>
        </p:nvSpPr>
        <p:spPr>
          <a:xfrm>
            <a:off x="0" y="13294826"/>
            <a:ext cx="18288000" cy="40011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MX" sz="2000" dirty="0">
                <a:solidFill>
                  <a:schemeClr val="bg2"/>
                </a:solidFill>
              </a:rPr>
              <a:t>Fuente: Catastróficos 2014-2020</a:t>
            </a:r>
          </a:p>
        </p:txBody>
      </p:sp>
    </p:spTree>
    <p:extLst>
      <p:ext uri="{BB962C8B-B14F-4D97-AF65-F5344CB8AC3E}">
        <p14:creationId xmlns:p14="http://schemas.microsoft.com/office/powerpoint/2010/main" val="410684156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">
            <a:extLst>
              <a:ext uri="{FF2B5EF4-FFF2-40B4-BE49-F238E27FC236}">
                <a16:creationId xmlns:a16="http://schemas.microsoft.com/office/drawing/2014/main" id="{667137BD-A05F-1DE5-7CD5-BD3725F38A7F}"/>
              </a:ext>
            </a:extLst>
          </p:cNvPr>
          <p:cNvSpPr/>
          <p:nvPr/>
        </p:nvSpPr>
        <p:spPr>
          <a:xfrm rot="10800000">
            <a:off x="268657" y="186905"/>
            <a:ext cx="1743287" cy="1743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50603">
                <a:srgbClr val="DA7047"/>
              </a:gs>
              <a:gs pos="100000">
                <a:srgbClr val="E59446"/>
              </a:gs>
            </a:gsLst>
            <a:lin ang="13163632"/>
          </a:gradFill>
          <a:ln w="12700">
            <a:miter lim="400000"/>
          </a:ln>
          <a:effectLst>
            <a:outerShdw blurRad="165100" dist="108195" dir="12893773" rotWithShape="0">
              <a:srgbClr val="262727">
                <a:alpha val="57351"/>
              </a:srgbClr>
            </a:outerShdw>
          </a:effectLst>
        </p:spPr>
        <p:txBody>
          <a:bodyPr lIns="0" tIns="0" rIns="0" bIns="0" anchor="ctr"/>
          <a:lstStyle/>
          <a:p>
            <a:pPr algn="ctr" defTabSz="821531">
              <a:defRPr sz="1400" cap="all" spc="210">
                <a:solidFill>
                  <a:srgbClr val="3375EC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pic>
        <p:nvPicPr>
          <p:cNvPr id="3" name="Imagen 7" descr="Imagen 7">
            <a:extLst>
              <a:ext uri="{FF2B5EF4-FFF2-40B4-BE49-F238E27FC236}">
                <a16:creationId xmlns:a16="http://schemas.microsoft.com/office/drawing/2014/main" id="{C5E16D3A-A246-92BC-3D3D-84F0B8A45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7836" y="471331"/>
            <a:ext cx="3819091" cy="117443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ítulo 4">
            <a:extLst>
              <a:ext uri="{FF2B5EF4-FFF2-40B4-BE49-F238E27FC236}">
                <a16:creationId xmlns:a16="http://schemas.microsoft.com/office/drawing/2014/main" id="{4F8E63E5-A765-9224-3C53-3A7EFA70442C}"/>
              </a:ext>
            </a:extLst>
          </p:cNvPr>
          <p:cNvSpPr txBox="1">
            <a:spLocks/>
          </p:cNvSpPr>
          <p:nvPr/>
        </p:nvSpPr>
        <p:spPr>
          <a:xfrm>
            <a:off x="2011944" y="151693"/>
            <a:ext cx="18660027" cy="2677656"/>
          </a:xfrm>
          <a:prstGeom prst="rect">
            <a:avLst/>
          </a:prstGeom>
          <a:noFill/>
        </p:spPr>
        <p:txBody>
          <a:bodyPr vert="horz" wrap="square" lIns="182880" tIns="91440" rIns="182880" bIns="9144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 hangingPunct="0"/>
            <a:r>
              <a:rPr lang="es-ES" sz="6000" kern="0" dirty="0">
                <a:solidFill>
                  <a:srgbClr val="5E5E5E"/>
                </a:solidFill>
              </a:rPr>
              <a:t>Enfermedades inmunológicas, congénitas, cáncer y del sistema nervioso son los padecimientos con los montos promedio más altos</a:t>
            </a:r>
            <a:endParaRPr lang="es-ES" sz="6000" kern="0" dirty="0">
              <a:solidFill>
                <a:srgbClr val="5E5E5E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C5CCBA3-00F6-7D6C-1185-C37015D3B2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9011641"/>
              </p:ext>
            </p:extLst>
          </p:nvPr>
        </p:nvGraphicFramePr>
        <p:xfrm>
          <a:off x="457201" y="2645409"/>
          <a:ext cx="23519726" cy="10599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D8806C1E-50BC-F524-E6B0-71AD007EE742}"/>
              </a:ext>
            </a:extLst>
          </p:cNvPr>
          <p:cNvSpPr txBox="1"/>
          <p:nvPr/>
        </p:nvSpPr>
        <p:spPr>
          <a:xfrm>
            <a:off x="0" y="13294826"/>
            <a:ext cx="18288000" cy="40011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MX" sz="2000" dirty="0">
                <a:solidFill>
                  <a:schemeClr val="bg2"/>
                </a:solidFill>
              </a:rPr>
              <a:t>Fuente: Catastróficos 2014-2020</a:t>
            </a:r>
          </a:p>
        </p:txBody>
      </p:sp>
    </p:spTree>
    <p:extLst>
      <p:ext uri="{BB962C8B-B14F-4D97-AF65-F5344CB8AC3E}">
        <p14:creationId xmlns:p14="http://schemas.microsoft.com/office/powerpoint/2010/main" val="34792384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">
            <a:extLst>
              <a:ext uri="{FF2B5EF4-FFF2-40B4-BE49-F238E27FC236}">
                <a16:creationId xmlns:a16="http://schemas.microsoft.com/office/drawing/2014/main" id="{667137BD-A05F-1DE5-7CD5-BD3725F38A7F}"/>
              </a:ext>
            </a:extLst>
          </p:cNvPr>
          <p:cNvSpPr/>
          <p:nvPr/>
        </p:nvSpPr>
        <p:spPr>
          <a:xfrm rot="10800000">
            <a:off x="268657" y="186905"/>
            <a:ext cx="1743287" cy="1743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50603">
                <a:srgbClr val="DA7047"/>
              </a:gs>
              <a:gs pos="100000">
                <a:srgbClr val="E59446"/>
              </a:gs>
            </a:gsLst>
            <a:lin ang="13163632"/>
          </a:gradFill>
          <a:ln w="12700">
            <a:miter lim="400000"/>
          </a:ln>
          <a:effectLst>
            <a:outerShdw blurRad="165100" dist="108195" dir="12893773" rotWithShape="0">
              <a:srgbClr val="262727">
                <a:alpha val="57351"/>
              </a:srgbClr>
            </a:outerShdw>
          </a:effectLst>
        </p:spPr>
        <p:txBody>
          <a:bodyPr lIns="0" tIns="0" rIns="0" bIns="0" anchor="ctr"/>
          <a:lstStyle/>
          <a:p>
            <a:pPr algn="ctr" defTabSz="821531">
              <a:defRPr sz="1400" cap="all" spc="210">
                <a:solidFill>
                  <a:srgbClr val="3375EC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pic>
        <p:nvPicPr>
          <p:cNvPr id="3" name="Imagen 7" descr="Imagen 7">
            <a:extLst>
              <a:ext uri="{FF2B5EF4-FFF2-40B4-BE49-F238E27FC236}">
                <a16:creationId xmlns:a16="http://schemas.microsoft.com/office/drawing/2014/main" id="{C5E16D3A-A246-92BC-3D3D-84F0B8A45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7836" y="471331"/>
            <a:ext cx="3819091" cy="117443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ítulo 4">
            <a:extLst>
              <a:ext uri="{FF2B5EF4-FFF2-40B4-BE49-F238E27FC236}">
                <a16:creationId xmlns:a16="http://schemas.microsoft.com/office/drawing/2014/main" id="{4F8E63E5-A765-9224-3C53-3A7EFA70442C}"/>
              </a:ext>
            </a:extLst>
          </p:cNvPr>
          <p:cNvSpPr txBox="1">
            <a:spLocks/>
          </p:cNvSpPr>
          <p:nvPr/>
        </p:nvSpPr>
        <p:spPr>
          <a:xfrm>
            <a:off x="2011944" y="-32247"/>
            <a:ext cx="19187750" cy="2677656"/>
          </a:xfrm>
          <a:prstGeom prst="rect">
            <a:avLst/>
          </a:prstGeom>
          <a:noFill/>
        </p:spPr>
        <p:txBody>
          <a:bodyPr vert="horz" wrap="square" lIns="182880" tIns="91440" rIns="182880" bIns="9144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 hangingPunct="0"/>
            <a:r>
              <a:rPr lang="es-MX" sz="6000" kern="0" dirty="0">
                <a:solidFill>
                  <a:srgbClr val="5E5E5E"/>
                </a:solidFill>
              </a:rPr>
              <a:t>8 de cada 10 pesos son pagados por las </a:t>
            </a:r>
          </a:p>
          <a:p>
            <a:pPr defTabSz="457200" hangingPunct="0"/>
            <a:r>
              <a:rPr lang="es-MX" sz="6000" kern="0" dirty="0">
                <a:solidFill>
                  <a:srgbClr val="5E5E5E"/>
                </a:solidFill>
              </a:rPr>
              <a:t>aseguradoras directamente a los hospitales y proveedores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815B251-A393-B38F-63CD-9422F6CBFBF6}"/>
              </a:ext>
            </a:extLst>
          </p:cNvPr>
          <p:cNvSpPr txBox="1"/>
          <p:nvPr/>
        </p:nvSpPr>
        <p:spPr>
          <a:xfrm>
            <a:off x="2482576" y="7771522"/>
            <a:ext cx="99910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F68036"/>
              </a:buClr>
              <a:buSzPct val="130000"/>
            </a:pP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defTabSz="457200">
              <a:buClr>
                <a:srgbClr val="F68036"/>
              </a:buClr>
              <a:buSzPct val="130000"/>
            </a:pPr>
            <a:endParaRPr lang="es-MX" sz="7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457200">
              <a:buClr>
                <a:srgbClr val="F68036"/>
              </a:buClr>
              <a:buSzPct val="130000"/>
            </a:pPr>
            <a:endParaRPr lang="es-MX" sz="7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54BA01D8-1453-3E5C-A919-E1F4054A6EA2}"/>
              </a:ext>
            </a:extLst>
          </p:cNvPr>
          <p:cNvGrpSpPr/>
          <p:nvPr/>
        </p:nvGrpSpPr>
        <p:grpSpPr>
          <a:xfrm>
            <a:off x="347532" y="3382851"/>
            <a:ext cx="9326878" cy="7909208"/>
            <a:chOff x="844732" y="2104566"/>
            <a:chExt cx="4663439" cy="3954604"/>
          </a:xfrm>
        </p:grpSpPr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89D3892F-4AFC-E12F-1A40-4C9EF1C1E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58611" y="2144574"/>
              <a:ext cx="4649560" cy="725896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D64644CF-71D9-B2A5-18C8-E7AD8F499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4732" y="2123136"/>
              <a:ext cx="4663439" cy="3936034"/>
            </a:xfrm>
            <a:prstGeom prst="rect">
              <a:avLst/>
            </a:prstGeom>
          </p:spPr>
        </p:pic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4DF3C8D9-84FA-4E1A-92CA-F4640B850006}"/>
                </a:ext>
              </a:extLst>
            </p:cNvPr>
            <p:cNvCxnSpPr>
              <a:cxnSpLocks/>
            </p:cNvCxnSpPr>
            <p:nvPr/>
          </p:nvCxnSpPr>
          <p:spPr>
            <a:xfrm>
              <a:off x="844732" y="2870470"/>
              <a:ext cx="4663439" cy="0"/>
            </a:xfrm>
            <a:prstGeom prst="line">
              <a:avLst/>
            </a:prstGeom>
            <a:ln w="19050">
              <a:solidFill>
                <a:srgbClr val="6D6C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50611789-A7A0-4BF3-91D5-E62993773E42}"/>
                </a:ext>
              </a:extLst>
            </p:cNvPr>
            <p:cNvCxnSpPr>
              <a:cxnSpLocks/>
            </p:cNvCxnSpPr>
            <p:nvPr/>
          </p:nvCxnSpPr>
          <p:spPr>
            <a:xfrm>
              <a:off x="844732" y="3475888"/>
              <a:ext cx="4663439" cy="0"/>
            </a:xfrm>
            <a:prstGeom prst="line">
              <a:avLst/>
            </a:prstGeom>
            <a:ln w="19050">
              <a:solidFill>
                <a:srgbClr val="6D6C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40D9FC73-8031-4EA3-DC73-D808EA4100B4}"/>
                </a:ext>
              </a:extLst>
            </p:cNvPr>
            <p:cNvCxnSpPr>
              <a:cxnSpLocks/>
            </p:cNvCxnSpPr>
            <p:nvPr/>
          </p:nvCxnSpPr>
          <p:spPr>
            <a:xfrm>
              <a:off x="844732" y="4160015"/>
              <a:ext cx="4663439" cy="0"/>
            </a:xfrm>
            <a:prstGeom prst="line">
              <a:avLst/>
            </a:prstGeom>
            <a:ln w="19050">
              <a:solidFill>
                <a:srgbClr val="6D6C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166B6529-1280-5EF2-3139-6FB24477FE32}"/>
                </a:ext>
              </a:extLst>
            </p:cNvPr>
            <p:cNvCxnSpPr>
              <a:cxnSpLocks/>
            </p:cNvCxnSpPr>
            <p:nvPr/>
          </p:nvCxnSpPr>
          <p:spPr>
            <a:xfrm>
              <a:off x="844732" y="4797499"/>
              <a:ext cx="4663439" cy="0"/>
            </a:xfrm>
            <a:prstGeom prst="line">
              <a:avLst/>
            </a:prstGeom>
            <a:ln w="19050">
              <a:solidFill>
                <a:srgbClr val="6D6C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5C0156B7-855F-CD9A-B6A8-482D105D3C2E}"/>
                </a:ext>
              </a:extLst>
            </p:cNvPr>
            <p:cNvCxnSpPr>
              <a:cxnSpLocks/>
            </p:cNvCxnSpPr>
            <p:nvPr/>
          </p:nvCxnSpPr>
          <p:spPr>
            <a:xfrm>
              <a:off x="844732" y="5439503"/>
              <a:ext cx="4663439" cy="0"/>
            </a:xfrm>
            <a:prstGeom prst="line">
              <a:avLst/>
            </a:prstGeom>
            <a:ln w="19050">
              <a:solidFill>
                <a:srgbClr val="6D6C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C2385FB8-4CCF-6085-D6FC-59781E68A6A7}"/>
                </a:ext>
              </a:extLst>
            </p:cNvPr>
            <p:cNvSpPr txBox="1"/>
            <p:nvPr/>
          </p:nvSpPr>
          <p:spPr>
            <a:xfrm>
              <a:off x="1839687" y="4988414"/>
              <a:ext cx="265611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657600">
                <a:spcBef>
                  <a:spcPts val="800"/>
                </a:spcBef>
              </a:pPr>
              <a:r>
                <a:rPr lang="es-ES" sz="4000" b="1" kern="1200" dirty="0">
                  <a:solidFill>
                    <a:srgbClr val="354468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rPr>
                <a:t>Estudios de diagnóstico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84CC7DF-988C-A895-AEAB-062CD4517B0F}"/>
                </a:ext>
              </a:extLst>
            </p:cNvPr>
            <p:cNvSpPr txBox="1"/>
            <p:nvPr/>
          </p:nvSpPr>
          <p:spPr>
            <a:xfrm>
              <a:off x="1897874" y="3621246"/>
              <a:ext cx="279762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657600">
                <a:spcBef>
                  <a:spcPts val="600"/>
                </a:spcBef>
              </a:pPr>
              <a:r>
                <a:rPr lang="es-ES" sz="4000" b="1" kern="1200" dirty="0">
                  <a:solidFill>
                    <a:srgbClr val="354468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rPr>
                <a:t>Hospitales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27D7B138-5737-0D5E-C41E-763744AA730B}"/>
                </a:ext>
              </a:extLst>
            </p:cNvPr>
            <p:cNvSpPr txBox="1"/>
            <p:nvPr/>
          </p:nvSpPr>
          <p:spPr>
            <a:xfrm>
              <a:off x="1937657" y="3011091"/>
              <a:ext cx="279762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000" b="1" kern="1200" dirty="0">
                  <a:solidFill>
                    <a:srgbClr val="354468"/>
                  </a:solidFill>
                  <a:ea typeface="Avenir Next Regular"/>
                  <a:cs typeface="Avenir Next Regular"/>
                  <a:sym typeface="Avenir Next Regular"/>
                </a:rPr>
                <a:t>Honorarios médicos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DDCA3911-E1F6-3A5D-B95F-501320E2DCE7}"/>
                </a:ext>
              </a:extLst>
            </p:cNvPr>
            <p:cNvSpPr txBox="1"/>
            <p:nvPr/>
          </p:nvSpPr>
          <p:spPr>
            <a:xfrm>
              <a:off x="1839687" y="5564674"/>
              <a:ext cx="279762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657600">
                <a:spcBef>
                  <a:spcPts val="800"/>
                </a:spcBef>
              </a:pPr>
              <a:r>
                <a:rPr lang="es-ES" sz="4000" b="1" kern="1200" dirty="0">
                  <a:solidFill>
                    <a:srgbClr val="354468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rPr>
                <a:t>Otros gastos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0D0EAD07-5EB6-6FCC-4077-17913E26019E}"/>
                </a:ext>
              </a:extLst>
            </p:cNvPr>
            <p:cNvSpPr txBox="1"/>
            <p:nvPr/>
          </p:nvSpPr>
          <p:spPr>
            <a:xfrm>
              <a:off x="1930036" y="4307467"/>
              <a:ext cx="279762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657600">
                <a:spcBef>
                  <a:spcPts val="600"/>
                </a:spcBef>
              </a:pPr>
              <a:r>
                <a:rPr lang="es-ES" sz="4000" b="1" kern="1200" dirty="0">
                  <a:solidFill>
                    <a:srgbClr val="354468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rPr>
                <a:t>Medicamentos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430ACCE9-C14B-F031-5CAF-F34E1AB70805}"/>
                </a:ext>
              </a:extLst>
            </p:cNvPr>
            <p:cNvSpPr txBox="1"/>
            <p:nvPr/>
          </p:nvSpPr>
          <p:spPr>
            <a:xfrm>
              <a:off x="1123949" y="2104566"/>
              <a:ext cx="3916135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657600" hangingPunct="1">
                <a:defRPr sz="1400"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lang="es-ES" sz="4400" b="1" kern="1200" dirty="0">
                  <a:solidFill>
                    <a:schemeClr val="bg1"/>
                  </a:solidFill>
                  <a:latin typeface="Avenir Next Regular"/>
                  <a:ea typeface="+mn-ea"/>
                  <a:cs typeface="+mn-cs"/>
                  <a:sym typeface="Avenir Next Regular"/>
                </a:rPr>
                <a:t>Principales coberturas de los </a:t>
              </a:r>
            </a:p>
            <a:p>
              <a:pPr algn="ctr" defTabSz="3657600" hangingPunct="1">
                <a:defRPr sz="1400"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lang="es-ES" sz="4400" b="1" kern="1200" dirty="0">
                  <a:solidFill>
                    <a:schemeClr val="bg1"/>
                  </a:solidFill>
                  <a:latin typeface="Avenir Next Regular"/>
                  <a:ea typeface="+mn-ea"/>
                  <a:cs typeface="+mn-cs"/>
                  <a:sym typeface="Avenir Next Regular"/>
                </a:rPr>
                <a:t>seguros médicos</a:t>
              </a:r>
              <a:endParaRPr lang="es-ES" sz="4400" b="1" kern="1200" dirty="0">
                <a:solidFill>
                  <a:schemeClr val="bg1"/>
                </a:solidFill>
                <a:latin typeface="Avenir Next Regular"/>
                <a:ea typeface="+mn-ea"/>
                <a:cs typeface="+mn-cs"/>
              </a:endParaRPr>
            </a:p>
          </p:txBody>
        </p:sp>
      </p:grp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411D4AB-4111-3999-A1ED-62CEAB2AAFC8}"/>
              </a:ext>
            </a:extLst>
          </p:cNvPr>
          <p:cNvSpPr txBox="1"/>
          <p:nvPr/>
        </p:nvSpPr>
        <p:spPr>
          <a:xfrm>
            <a:off x="615218" y="11950274"/>
            <a:ext cx="12187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Fuente: AMIS</a:t>
            </a:r>
          </a:p>
        </p:txBody>
      </p:sp>
      <p:sp>
        <p:nvSpPr>
          <p:cNvPr id="26" name="Rectángulo">
            <a:extLst>
              <a:ext uri="{FF2B5EF4-FFF2-40B4-BE49-F238E27FC236}">
                <a16:creationId xmlns:a16="http://schemas.microsoft.com/office/drawing/2014/main" id="{70FE801C-F2B0-CFBA-9241-CBEDAFF20E61}"/>
              </a:ext>
            </a:extLst>
          </p:cNvPr>
          <p:cNvSpPr/>
          <p:nvPr/>
        </p:nvSpPr>
        <p:spPr>
          <a:xfrm>
            <a:off x="15915512" y="7411100"/>
            <a:ext cx="7626848" cy="4333660"/>
          </a:xfrm>
          <a:prstGeom prst="rect">
            <a:avLst/>
          </a:prstGeom>
          <a:gradFill>
            <a:gsLst>
              <a:gs pos="50603">
                <a:srgbClr val="DA7047"/>
              </a:gs>
              <a:gs pos="100000">
                <a:srgbClr val="E59446"/>
              </a:gs>
            </a:gsLst>
            <a:lin ang="13163632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0">
              <a:defRPr sz="1400" cap="all" spc="209">
                <a:solidFill>
                  <a:srgbClr val="3375EC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412A1883-A8ED-3056-E01C-AEAFBD86F87B}"/>
              </a:ext>
            </a:extLst>
          </p:cNvPr>
          <p:cNvSpPr txBox="1"/>
          <p:nvPr/>
        </p:nvSpPr>
        <p:spPr>
          <a:xfrm>
            <a:off x="16106189" y="8215506"/>
            <a:ext cx="7358758" cy="309314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4200" b="1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s-MX" dirty="0"/>
              <a:t>Evita que los asegurados eroguen un monto relevante ante una enfermedad o accidente.</a:t>
            </a:r>
          </a:p>
        </p:txBody>
      </p:sp>
      <p:sp>
        <p:nvSpPr>
          <p:cNvPr id="28" name="Rectángulo">
            <a:extLst>
              <a:ext uri="{FF2B5EF4-FFF2-40B4-BE49-F238E27FC236}">
                <a16:creationId xmlns:a16="http://schemas.microsoft.com/office/drawing/2014/main" id="{1FF97B52-5F68-1091-6AF0-1DD3F279A529}"/>
              </a:ext>
            </a:extLst>
          </p:cNvPr>
          <p:cNvSpPr/>
          <p:nvPr/>
        </p:nvSpPr>
        <p:spPr>
          <a:xfrm>
            <a:off x="9684433" y="4391939"/>
            <a:ext cx="7358758" cy="374537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03200" dist="190349" dir="1930295" rotWithShape="0">
              <a:srgbClr val="000000">
                <a:alpha val="1344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" name="TextBox 2">
            <a:extLst>
              <a:ext uri="{FF2B5EF4-FFF2-40B4-BE49-F238E27FC236}">
                <a16:creationId xmlns:a16="http://schemas.microsoft.com/office/drawing/2014/main" id="{118DB31F-B796-1EDF-F0C0-89E76A11AED7}"/>
              </a:ext>
            </a:extLst>
          </p:cNvPr>
          <p:cNvSpPr txBox="1"/>
          <p:nvPr/>
        </p:nvSpPr>
        <p:spPr>
          <a:xfrm>
            <a:off x="9786892" y="5532620"/>
            <a:ext cx="7114187" cy="168045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>
            <a:lvl1pPr algn="ctr">
              <a:lnSpc>
                <a:spcPct val="90000"/>
              </a:lnSpc>
              <a:spcBef>
                <a:spcPts val="1200"/>
              </a:spcBef>
              <a:defRPr sz="4200" b="1" cap="all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s-MX" sz="3600" dirty="0"/>
              <a:t>Solo en 20% de los casos, las personas tienen que tramitar un reembolso</a:t>
            </a:r>
          </a:p>
        </p:txBody>
      </p:sp>
    </p:spTree>
    <p:extLst>
      <p:ext uri="{BB962C8B-B14F-4D97-AF65-F5344CB8AC3E}">
        <p14:creationId xmlns:p14="http://schemas.microsoft.com/office/powerpoint/2010/main" val="159061376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Triángulo"/>
          <p:cNvSpPr/>
          <p:nvPr/>
        </p:nvSpPr>
        <p:spPr>
          <a:xfrm rot="10800000">
            <a:off x="268657" y="186905"/>
            <a:ext cx="1743287" cy="1743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50603">
                <a:srgbClr val="DA7047"/>
              </a:gs>
              <a:gs pos="100000">
                <a:srgbClr val="E59446"/>
              </a:gs>
            </a:gsLst>
            <a:lin ang="13163632"/>
          </a:gradFill>
          <a:ln w="12700">
            <a:miter lim="400000"/>
          </a:ln>
          <a:effectLst>
            <a:outerShdw blurRad="165100" dist="108195" dir="12893773" rotWithShape="0">
              <a:srgbClr val="262727">
                <a:alpha val="57351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cap="all" spc="210">
                <a:solidFill>
                  <a:srgbClr val="3375EC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 kumimoji="0" sz="1400" b="0" i="0" u="none" strike="noStrike" kern="0" cap="all" spc="210" normalizeH="0" baseline="0" noProof="0">
              <a:ln>
                <a:noFill/>
              </a:ln>
              <a:solidFill>
                <a:srgbClr val="3375EC"/>
              </a:solidFill>
              <a:effectLst/>
              <a:uLnTx/>
              <a:uFillTx/>
              <a:latin typeface="Avenir Next Demi Bold"/>
              <a:sym typeface="Avenir Next Demi Bold"/>
            </a:endParaRPr>
          </a:p>
        </p:txBody>
      </p:sp>
      <p:pic>
        <p:nvPicPr>
          <p:cNvPr id="518" name="Imagen 7" descr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7836" y="471331"/>
            <a:ext cx="3819091" cy="1174435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La industria pagó 402 mil mdp a sus asegurados; vida es la operación con mayor monto"/>
          <p:cNvSpPr txBox="1"/>
          <p:nvPr/>
        </p:nvSpPr>
        <p:spPr>
          <a:xfrm>
            <a:off x="2265971" y="176255"/>
            <a:ext cx="19222429" cy="176458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914400">
              <a:lnSpc>
                <a:spcPct val="90000"/>
              </a:lnSpc>
              <a:defRPr sz="6000" b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sym typeface="Helvetica Neue"/>
              </a:rPr>
              <a:t>La </a:t>
            </a:r>
            <a:r>
              <a:rPr kumimoji="0" sz="6000" b="1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sym typeface="Helvetica Neue"/>
              </a:rPr>
              <a:t>industria</a:t>
            </a:r>
            <a:r>
              <a:rPr kumimoji="0" sz="60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sym typeface="Helvetica Neue"/>
              </a:rPr>
              <a:t> de </a:t>
            </a:r>
            <a:r>
              <a:rPr kumimoji="0" sz="6000" b="1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sym typeface="Helvetica Neue"/>
              </a:rPr>
              <a:t>seguros</a:t>
            </a:r>
            <a:r>
              <a:rPr kumimoji="0" sz="60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sym typeface="Helvetica Neue"/>
              </a:rPr>
              <a:t> es </a:t>
            </a:r>
            <a:r>
              <a:rPr kumimoji="0" sz="6000" b="1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sym typeface="Helvetica Neue"/>
              </a:rPr>
              <a:t>sólida</a:t>
            </a:r>
            <a:r>
              <a:rPr kumimoji="0" sz="60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sym typeface="Helvetica Neue"/>
              </a:rPr>
              <a:t> y </a:t>
            </a:r>
            <a:r>
              <a:rPr kumimoji="0" sz="6000" b="1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sym typeface="Helvetica Neue"/>
              </a:rPr>
              <a:t>solvente</a:t>
            </a:r>
            <a:r>
              <a:rPr kumimoji="0" sz="60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sym typeface="Helvetica Neue"/>
              </a:rPr>
              <a:t>, </a:t>
            </a:r>
            <a:endParaRPr kumimoji="0" lang="es-ES" sz="60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0" b="1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sym typeface="Helvetica Neue"/>
              </a:rPr>
              <a:t>triplica</a:t>
            </a:r>
            <a:r>
              <a:rPr kumimoji="0" sz="60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sz="6000" b="1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sym typeface="Helvetica Neue"/>
              </a:rPr>
              <a:t>el</a:t>
            </a:r>
            <a:r>
              <a:rPr kumimoji="0" sz="60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sz="6000" b="1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sym typeface="Helvetica Neue"/>
              </a:rPr>
              <a:t>monto</a:t>
            </a:r>
            <a:r>
              <a:rPr kumimoji="0" sz="60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sym typeface="Helvetica Neue"/>
              </a:rPr>
              <a:t> de capital </a:t>
            </a:r>
            <a:r>
              <a:rPr kumimoji="0" sz="6000" b="1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sym typeface="Helvetica Neue"/>
              </a:rPr>
              <a:t>requerido</a:t>
            </a:r>
            <a:r>
              <a:rPr kumimoji="0" sz="60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sz="6000" b="1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sym typeface="Helvetica Neue"/>
              </a:rPr>
              <a:t>por</a:t>
            </a:r>
            <a:r>
              <a:rPr kumimoji="0" sz="60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sym typeface="Helvetica Neue"/>
              </a:rPr>
              <a:t> la ley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highlight>
                <a:srgbClr val="FFFF00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520" name="Text Box 6"/>
          <p:cNvSpPr txBox="1"/>
          <p:nvPr/>
        </p:nvSpPr>
        <p:spPr>
          <a:xfrm>
            <a:off x="309981" y="12703078"/>
            <a:ext cx="7384213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algn="ctr" defTabSz="914400">
              <a:defRPr sz="2100">
                <a:solidFill>
                  <a:srgbClr val="535353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0" cap="none" spc="0" normalizeH="0" baseline="0" noProof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venir Next Regular"/>
                <a:sym typeface="Avenir Next Regular"/>
              </a:rPr>
              <a:t>* Información con base en el 96.5% de primas del mercado</a:t>
            </a:r>
          </a:p>
        </p:txBody>
      </p:sp>
      <p:sp>
        <p:nvSpPr>
          <p:cNvPr id="521" name="Text Box 6"/>
          <p:cNvSpPr txBox="1"/>
          <p:nvPr/>
        </p:nvSpPr>
        <p:spPr>
          <a:xfrm>
            <a:off x="537627" y="13063662"/>
            <a:ext cx="3682417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algn="ctr" defTabSz="914400">
              <a:defRPr sz="2100">
                <a:solidFill>
                  <a:srgbClr val="535353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0" cap="none" spc="0" normalizeH="0" baseline="0" noProof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venir Next Regular"/>
                <a:sym typeface="Avenir Next Regular"/>
              </a:rPr>
              <a:t>* Cifras en Millones de Pesos</a:t>
            </a:r>
          </a:p>
        </p:txBody>
      </p:sp>
      <p:graphicFrame>
        <p:nvGraphicFramePr>
          <p:cNvPr id="522" name="Gráfico 2"/>
          <p:cNvGraphicFramePr/>
          <p:nvPr/>
        </p:nvGraphicFramePr>
        <p:xfrm>
          <a:off x="1325319" y="2616863"/>
          <a:ext cx="21792007" cy="10199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3" name="Número de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23663859" y="12904751"/>
            <a:ext cx="322682" cy="4558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 algn="ctr" defTabSz="584200"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shutterstock_1537117466.jpg" descr="shutterstock_153711746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67453" y="-65022"/>
            <a:ext cx="21351768" cy="14230954"/>
          </a:xfrm>
          <a:prstGeom prst="rect">
            <a:avLst/>
          </a:prstGeom>
          <a:ln w="12700">
            <a:miter lim="400000"/>
          </a:ln>
        </p:spPr>
      </p:pic>
      <p:sp>
        <p:nvSpPr>
          <p:cNvPr id="678" name="Triángulo"/>
          <p:cNvSpPr/>
          <p:nvPr/>
        </p:nvSpPr>
        <p:spPr>
          <a:xfrm rot="10800000">
            <a:off x="10897685" y="8002730"/>
            <a:ext cx="1743288" cy="1743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50603">
                <a:srgbClr val="DA7047"/>
              </a:gs>
              <a:gs pos="100000">
                <a:srgbClr val="E59446"/>
              </a:gs>
            </a:gsLst>
            <a:lin ang="13163632"/>
          </a:gradFill>
          <a:ln w="12700">
            <a:miter lim="400000"/>
          </a:ln>
          <a:effectLst>
            <a:outerShdw blurRad="165100" dist="108195" dir="12893773" rotWithShape="0">
              <a:srgbClr val="262727">
                <a:alpha val="57351"/>
              </a:srgbClr>
            </a:outerShdw>
          </a:effectLst>
        </p:spPr>
        <p:txBody>
          <a:bodyPr lIns="0" tIns="0" rIns="0" bIns="0" anchor="ctr"/>
          <a:lstStyle/>
          <a:p>
            <a:pPr algn="ctr" defTabSz="821531">
              <a:defRPr sz="1400" cap="all" spc="210">
                <a:solidFill>
                  <a:srgbClr val="3375EC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679" name="Triángulo"/>
          <p:cNvSpPr/>
          <p:nvPr/>
        </p:nvSpPr>
        <p:spPr>
          <a:xfrm>
            <a:off x="422620" y="11599464"/>
            <a:ext cx="1743288" cy="1743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50603">
                <a:srgbClr val="DA7047"/>
              </a:gs>
              <a:gs pos="100000">
                <a:srgbClr val="E59446"/>
              </a:gs>
            </a:gsLst>
            <a:lin ang="13163632"/>
          </a:gradFill>
          <a:ln w="12700">
            <a:miter lim="400000"/>
          </a:ln>
          <a:effectLst>
            <a:outerShdw blurRad="165100" dist="108195" dir="12893773" rotWithShape="0">
              <a:srgbClr val="262727">
                <a:alpha val="57351"/>
              </a:srgbClr>
            </a:outerShdw>
          </a:effectLst>
        </p:spPr>
        <p:txBody>
          <a:bodyPr lIns="0" tIns="0" rIns="0" bIns="0" anchor="ctr"/>
          <a:lstStyle/>
          <a:p>
            <a:pPr algn="ctr" defTabSz="821531">
              <a:defRPr sz="1400" cap="all" spc="210">
                <a:solidFill>
                  <a:srgbClr val="3375EC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680" name="Rectángulo"/>
          <p:cNvSpPr/>
          <p:nvPr/>
        </p:nvSpPr>
        <p:spPr>
          <a:xfrm>
            <a:off x="650465" y="8242020"/>
            <a:ext cx="11770511" cy="4871572"/>
          </a:xfrm>
          <a:prstGeom prst="rect">
            <a:avLst/>
          </a:prstGeom>
          <a:gradFill>
            <a:gsLst>
              <a:gs pos="0">
                <a:srgbClr val="5E5E5E"/>
              </a:gs>
              <a:gs pos="100000">
                <a:srgbClr val="D5D5D5"/>
              </a:gs>
            </a:gsLst>
            <a:lin ang="13163632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821531">
              <a:defRPr sz="1400" cap="all" spc="210">
                <a:solidFill>
                  <a:srgbClr val="80808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681" name="Reporte de casos COVID 19…"/>
          <p:cNvSpPr txBox="1"/>
          <p:nvPr/>
        </p:nvSpPr>
        <p:spPr>
          <a:xfrm>
            <a:off x="852951" y="9722778"/>
            <a:ext cx="11365539" cy="191005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1530">
              <a:lnSpc>
                <a:spcPct val="80000"/>
              </a:lnSpc>
              <a:defRPr sz="9000" b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Gracias</a:t>
            </a:r>
          </a:p>
        </p:txBody>
      </p:sp>
      <p:grpSp>
        <p:nvGrpSpPr>
          <p:cNvPr id="684" name="Agrupar"/>
          <p:cNvGrpSpPr/>
          <p:nvPr/>
        </p:nvGrpSpPr>
        <p:grpSpPr>
          <a:xfrm>
            <a:off x="418513" y="323485"/>
            <a:ext cx="2292379" cy="2523166"/>
            <a:chOff x="0" y="0"/>
            <a:chExt cx="2292377" cy="2523164"/>
          </a:xfrm>
        </p:grpSpPr>
        <p:pic>
          <p:nvPicPr>
            <p:cNvPr id="682" name="Imagen 7" descr="Imagen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348730"/>
              <a:ext cx="2292378" cy="11744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83" name="Imagen 7" descr="Imagen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98065" y="0"/>
              <a:ext cx="1496395" cy="11744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85" name="Cifras al 2 de noviembre 2020"/>
          <p:cNvSpPr txBox="1"/>
          <p:nvPr/>
        </p:nvSpPr>
        <p:spPr>
          <a:xfrm>
            <a:off x="20950749" y="12724621"/>
            <a:ext cx="3199357" cy="9779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1530">
              <a:defRPr sz="15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Ciudad de Guanajuato, Guanajuato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Triángulo"/>
          <p:cNvSpPr/>
          <p:nvPr/>
        </p:nvSpPr>
        <p:spPr>
          <a:xfrm rot="10800000">
            <a:off x="268657" y="186905"/>
            <a:ext cx="1743287" cy="1743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50603">
                <a:srgbClr val="DA7047"/>
              </a:gs>
              <a:gs pos="100000">
                <a:srgbClr val="E59446"/>
              </a:gs>
            </a:gsLst>
            <a:lin ang="13163632"/>
          </a:gradFill>
          <a:ln w="12700">
            <a:miter lim="400000"/>
          </a:ln>
          <a:effectLst>
            <a:outerShdw blurRad="165100" dist="108195" dir="12893773" rotWithShape="0">
              <a:srgbClr val="262727">
                <a:alpha val="57351"/>
              </a:srgbClr>
            </a:outerShdw>
          </a:effectLst>
        </p:spPr>
        <p:txBody>
          <a:bodyPr lIns="0" tIns="0" rIns="0" bIns="0" anchor="ctr"/>
          <a:lstStyle/>
          <a:p>
            <a:pPr algn="ctr" defTabSz="821531">
              <a:defRPr sz="1400" cap="all" spc="210">
                <a:solidFill>
                  <a:srgbClr val="3375EC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pic>
        <p:nvPicPr>
          <p:cNvPr id="597" name="Imagen 7" descr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7836" y="471331"/>
            <a:ext cx="3819091" cy="1174435"/>
          </a:xfrm>
          <a:prstGeom prst="rect">
            <a:avLst/>
          </a:prstGeom>
          <a:ln w="12700">
            <a:miter lim="400000"/>
          </a:ln>
        </p:spPr>
      </p:pic>
      <p:sp>
        <p:nvSpPr>
          <p:cNvPr id="598" name="Número de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23663859" y="12904751"/>
            <a:ext cx="322682" cy="4558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 algn="ctr" defTabSz="584200"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599" name="Los seguros de accidentes y enfermedades…"/>
          <p:cNvSpPr txBox="1"/>
          <p:nvPr/>
        </p:nvSpPr>
        <p:spPr>
          <a:xfrm>
            <a:off x="2011944" y="873485"/>
            <a:ext cx="18603743" cy="25955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914400">
              <a:lnSpc>
                <a:spcPct val="90000"/>
              </a:lnSpc>
              <a:defRPr sz="6000" b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s-MX" dirty="0"/>
              <a:t>La pandemia evidenció la necesidad de contar</a:t>
            </a:r>
          </a:p>
          <a:p>
            <a:r>
              <a:rPr lang="es-MX" dirty="0"/>
              <a:t>con algún mecanismo de financiamiento de la salud</a:t>
            </a:r>
          </a:p>
        </p:txBody>
      </p:sp>
      <p:sp>
        <p:nvSpPr>
          <p:cNvPr id="601" name="Rectángulo 25"/>
          <p:cNvSpPr txBox="1"/>
          <p:nvPr/>
        </p:nvSpPr>
        <p:spPr>
          <a:xfrm>
            <a:off x="776168" y="13201424"/>
            <a:ext cx="6982219" cy="40011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i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dirty="0"/>
              <a:t>Fuente</a:t>
            </a:r>
            <a:r>
              <a:rPr i="0" dirty="0"/>
              <a:t>: SESA 20</a:t>
            </a:r>
            <a:r>
              <a:rPr lang="es-MX" i="0" dirty="0"/>
              <a:t>21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B15C79B-4CEE-2267-8EC6-EBB9E796E53B}"/>
              </a:ext>
            </a:extLst>
          </p:cNvPr>
          <p:cNvSpPr txBox="1"/>
          <p:nvPr/>
        </p:nvSpPr>
        <p:spPr>
          <a:xfrm>
            <a:off x="1554093" y="11123450"/>
            <a:ext cx="18603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07F34"/>
              </a:buClr>
              <a:buFont typeface="Wingdings" panose="05000000000000000000" pitchFamily="2" charset="2"/>
              <a:buChar char="§"/>
            </a:pPr>
            <a:r>
              <a:rPr lang="es-MX" sz="4000" b="1" kern="1200" dirty="0">
                <a:solidFill>
                  <a:srgbClr val="354468"/>
                </a:solidFill>
              </a:rPr>
              <a:t>Gran parte de la población acude a los  servicios privados para atender su salud.</a:t>
            </a:r>
            <a:endParaRPr lang="es-ES_tradnl" sz="4000" b="1" kern="1200" dirty="0">
              <a:solidFill>
                <a:srgbClr val="354468"/>
              </a:solidFill>
            </a:endParaRPr>
          </a:p>
          <a:p>
            <a:pPr marL="571500" indent="-571500">
              <a:buClr>
                <a:srgbClr val="F07F34"/>
              </a:buClr>
              <a:buFont typeface="Wingdings" panose="05000000000000000000" pitchFamily="2" charset="2"/>
              <a:buChar char="§"/>
            </a:pPr>
            <a:r>
              <a:rPr lang="es-MX" sz="4000" b="1" kern="1200" dirty="0">
                <a:solidFill>
                  <a:srgbClr val="354468"/>
                </a:solidFill>
              </a:rPr>
              <a:t>Vulnera la estabilidad financiera de las familias.</a:t>
            </a:r>
            <a:endParaRPr lang="es-ES_tradnl" sz="4000" b="1" kern="1200" dirty="0">
              <a:solidFill>
                <a:srgbClr val="354468"/>
              </a:solidFill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CD58B6DB-C106-6D07-4AA3-28E1F4D13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1527" y="3847146"/>
            <a:ext cx="7814972" cy="64680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8BE50A5-5CDF-B1E6-533F-33369B0EA09C}"/>
              </a:ext>
            </a:extLst>
          </p:cNvPr>
          <p:cNvSpPr txBox="1"/>
          <p:nvPr/>
        </p:nvSpPr>
        <p:spPr>
          <a:xfrm>
            <a:off x="2946483" y="5498397"/>
            <a:ext cx="6779407" cy="27192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1" algn="ctr" defTabSz="2438338">
              <a:lnSpc>
                <a:spcPct val="70000"/>
              </a:lnSpc>
              <a:defRPr sz="11000" b="1">
                <a:solidFill>
                  <a:srgbClr val="535353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s-MX" sz="60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FF"/>
                </a:highlight>
                <a:latin typeface="Avenir Next Regular"/>
                <a:sym typeface="Avenir Next Regular"/>
              </a:rPr>
              <a:t>El gasto de bolsillo en nuestro país  es de 43%, el 2° más alto de la OCDE*</a:t>
            </a:r>
          </a:p>
        </p:txBody>
      </p:sp>
      <p:pic>
        <p:nvPicPr>
          <p:cNvPr id="7" name="Imagen 6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42D70CDF-49C5-0B30-DD92-6F9BD5FA3E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3581593"/>
            <a:ext cx="12546927" cy="704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2741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Triángulo"/>
          <p:cNvSpPr/>
          <p:nvPr/>
        </p:nvSpPr>
        <p:spPr>
          <a:xfrm rot="10800000">
            <a:off x="268657" y="186905"/>
            <a:ext cx="1743287" cy="1743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50603">
                <a:srgbClr val="DA7047"/>
              </a:gs>
              <a:gs pos="100000">
                <a:srgbClr val="E59446"/>
              </a:gs>
            </a:gsLst>
            <a:lin ang="13163632"/>
          </a:gradFill>
          <a:ln w="12700">
            <a:miter lim="400000"/>
          </a:ln>
          <a:effectLst>
            <a:outerShdw blurRad="165100" dist="108195" dir="12893773" rotWithShape="0">
              <a:srgbClr val="262727">
                <a:alpha val="57351"/>
              </a:srgbClr>
            </a:outerShdw>
          </a:effectLst>
        </p:spPr>
        <p:txBody>
          <a:bodyPr lIns="0" tIns="0" rIns="0" bIns="0" anchor="ctr"/>
          <a:lstStyle/>
          <a:p>
            <a:pPr algn="ctr" defTabSz="821531">
              <a:defRPr sz="1400" cap="all" spc="210">
                <a:solidFill>
                  <a:srgbClr val="3375EC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pic>
        <p:nvPicPr>
          <p:cNvPr id="597" name="Imagen 7" descr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7836" y="471331"/>
            <a:ext cx="3819091" cy="1174435"/>
          </a:xfrm>
          <a:prstGeom prst="rect">
            <a:avLst/>
          </a:prstGeom>
          <a:ln w="12700">
            <a:miter lim="400000"/>
          </a:ln>
        </p:spPr>
      </p:pic>
      <p:sp>
        <p:nvSpPr>
          <p:cNvPr id="598" name="Número de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23663859" y="12904751"/>
            <a:ext cx="322682" cy="4558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 algn="ctr" defTabSz="584200"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599" name="Los seguros de accidentes y enfermedades…"/>
          <p:cNvSpPr txBox="1"/>
          <p:nvPr/>
        </p:nvSpPr>
        <p:spPr>
          <a:xfrm>
            <a:off x="2219391" y="176256"/>
            <a:ext cx="18603743" cy="176458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914400">
              <a:lnSpc>
                <a:spcPct val="90000"/>
              </a:lnSpc>
              <a:defRPr sz="6000" b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La población </a:t>
            </a:r>
            <a:r>
              <a:rPr dirty="0" err="1"/>
              <a:t>protegida</a:t>
            </a:r>
            <a:r>
              <a:rPr dirty="0"/>
              <a:t> con un </a:t>
            </a:r>
            <a:r>
              <a:rPr dirty="0" err="1"/>
              <a:t>seguro</a:t>
            </a:r>
            <a:r>
              <a:rPr dirty="0"/>
              <a:t> de </a:t>
            </a:r>
            <a:r>
              <a:rPr dirty="0" err="1"/>
              <a:t>gastos</a:t>
            </a:r>
            <a:r>
              <a:rPr dirty="0"/>
              <a:t> </a:t>
            </a:r>
            <a:r>
              <a:rPr dirty="0" err="1"/>
              <a:t>médicos</a:t>
            </a:r>
            <a:r>
              <a:rPr dirty="0"/>
              <a:t> </a:t>
            </a:r>
            <a:r>
              <a:rPr dirty="0" err="1"/>
              <a:t>aument</a:t>
            </a:r>
            <a:r>
              <a:rPr lang="es-ES" dirty="0" err="1"/>
              <a:t>ó</a:t>
            </a:r>
            <a:r>
              <a:rPr dirty="0"/>
              <a:t> 60% </a:t>
            </a:r>
            <a:r>
              <a:rPr dirty="0" err="1"/>
              <a:t>en</a:t>
            </a:r>
            <a:r>
              <a:rPr dirty="0"/>
              <a:t> la </a:t>
            </a:r>
            <a:r>
              <a:rPr dirty="0" err="1"/>
              <a:t>última</a:t>
            </a:r>
            <a:r>
              <a:rPr dirty="0"/>
              <a:t> </a:t>
            </a:r>
            <a:r>
              <a:rPr dirty="0" err="1"/>
              <a:t>década</a:t>
            </a:r>
            <a:endParaRPr dirty="0"/>
          </a:p>
        </p:txBody>
      </p:sp>
      <p:sp>
        <p:nvSpPr>
          <p:cNvPr id="601" name="Rectángulo 25"/>
          <p:cNvSpPr txBox="1"/>
          <p:nvPr/>
        </p:nvSpPr>
        <p:spPr>
          <a:xfrm>
            <a:off x="776168" y="13201424"/>
            <a:ext cx="6982219" cy="40011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i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dirty="0"/>
              <a:t>Fuente</a:t>
            </a:r>
            <a:r>
              <a:rPr i="0" dirty="0"/>
              <a:t>: SESA 20</a:t>
            </a:r>
            <a:r>
              <a:rPr lang="es-MX" i="0" dirty="0"/>
              <a:t>21</a:t>
            </a:r>
          </a:p>
        </p:txBody>
      </p:sp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3F5502D6-FD8F-B31C-98FC-40028E212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932693"/>
              </p:ext>
            </p:extLst>
          </p:nvPr>
        </p:nvGraphicFramePr>
        <p:xfrm>
          <a:off x="17421728" y="4125536"/>
          <a:ext cx="6217920" cy="4679679"/>
        </p:xfrm>
        <a:graphic>
          <a:graphicData uri="http://schemas.openxmlformats.org/drawingml/2006/table">
            <a:tbl>
              <a:tblPr firstRow="1" firstCol="1" bandRow="1"/>
              <a:tblGrid>
                <a:gridCol w="1151014">
                  <a:extLst>
                    <a:ext uri="{9D8B030D-6E8A-4147-A177-3AD203B41FA5}">
                      <a16:colId xmlns:a16="http://schemas.microsoft.com/office/drawing/2014/main" val="63894369"/>
                    </a:ext>
                  </a:extLst>
                </a:gridCol>
                <a:gridCol w="3079885">
                  <a:extLst>
                    <a:ext uri="{9D8B030D-6E8A-4147-A177-3AD203B41FA5}">
                      <a16:colId xmlns:a16="http://schemas.microsoft.com/office/drawing/2014/main" val="223262858"/>
                    </a:ext>
                  </a:extLst>
                </a:gridCol>
                <a:gridCol w="1987021">
                  <a:extLst>
                    <a:ext uri="{9D8B030D-6E8A-4147-A177-3AD203B41FA5}">
                      <a16:colId xmlns:a16="http://schemas.microsoft.com/office/drawing/2014/main" val="2613159833"/>
                    </a:ext>
                  </a:extLst>
                </a:gridCol>
              </a:tblGrid>
              <a:tr h="864263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Año</a:t>
                      </a:r>
                      <a:endParaRPr lang="es-MX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GM</a:t>
                      </a:r>
                      <a:endParaRPr lang="es-MX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% Var vs Año Anterior</a:t>
                      </a:r>
                      <a:endParaRPr lang="es-MX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951460"/>
                  </a:ext>
                </a:extLst>
              </a:tr>
              <a:tr h="421593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2013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8,384,635 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143830"/>
                  </a:ext>
                </a:extLst>
              </a:tr>
              <a:tr h="421593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2014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9,131,050 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8.9%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738598"/>
                  </a:ext>
                </a:extLst>
              </a:tr>
              <a:tr h="421593">
                <a:tc>
                  <a:txBody>
                    <a:bodyPr/>
                    <a:lstStyle/>
                    <a:p>
                      <a:pPr algn="ctr"/>
                      <a:r>
                        <a:rPr lang="es-MX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2015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9,161,875 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0.3%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427876"/>
                  </a:ext>
                </a:extLst>
              </a:tr>
              <a:tr h="421593">
                <a:tc>
                  <a:txBody>
                    <a:bodyPr/>
                    <a:lstStyle/>
                    <a:p>
                      <a:pPr algn="ctr"/>
                      <a:r>
                        <a:rPr lang="es-MX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2016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9,928,015 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8.4%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043250"/>
                  </a:ext>
                </a:extLst>
              </a:tr>
              <a:tr h="421593">
                <a:tc>
                  <a:txBody>
                    <a:bodyPr/>
                    <a:lstStyle/>
                    <a:p>
                      <a:pPr algn="ctr"/>
                      <a:r>
                        <a:rPr lang="es-MX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2017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10,718,070 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8.0%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216875"/>
                  </a:ext>
                </a:extLst>
              </a:tr>
              <a:tr h="421593">
                <a:tc>
                  <a:txBody>
                    <a:bodyPr/>
                    <a:lstStyle/>
                    <a:p>
                      <a:pPr algn="ctr"/>
                      <a:r>
                        <a:rPr lang="es-MX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2018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10,643,159 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-0.7%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3213841"/>
                  </a:ext>
                </a:extLst>
              </a:tr>
              <a:tr h="421593">
                <a:tc>
                  <a:txBody>
                    <a:bodyPr/>
                    <a:lstStyle/>
                    <a:p>
                      <a:pPr algn="ctr"/>
                      <a:r>
                        <a:rPr lang="es-MX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2019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11,365,230 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6.8%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0283708"/>
                  </a:ext>
                </a:extLst>
              </a:tr>
              <a:tr h="421593">
                <a:tc>
                  <a:txBody>
                    <a:bodyPr/>
                    <a:lstStyle/>
                    <a:p>
                      <a:pPr algn="ctr"/>
                      <a:r>
                        <a:rPr lang="es-MX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2020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  <a:sym typeface="Calibri"/>
                        </a:rPr>
                        <a:t>12,091,508</a:t>
                      </a:r>
                      <a:r>
                        <a:rPr lang="es-MX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6.4%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952101"/>
                  </a:ext>
                </a:extLst>
              </a:tr>
              <a:tr h="442672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2021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  <a:sym typeface="Calibri"/>
                        </a:rPr>
                        <a:t>12,503,364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3.4%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999376"/>
                  </a:ext>
                </a:extLst>
              </a:tr>
            </a:tbl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8466162-A063-11A2-02EC-38B498C1BE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6913415"/>
              </p:ext>
            </p:extLst>
          </p:nvPr>
        </p:nvGraphicFramePr>
        <p:xfrm>
          <a:off x="744352" y="2147142"/>
          <a:ext cx="16256000" cy="1083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Triángulo"/>
          <p:cNvSpPr/>
          <p:nvPr/>
        </p:nvSpPr>
        <p:spPr>
          <a:xfrm rot="10800000">
            <a:off x="268657" y="186905"/>
            <a:ext cx="1743287" cy="1743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50603">
                <a:srgbClr val="DA7047"/>
              </a:gs>
              <a:gs pos="100000">
                <a:srgbClr val="E59446"/>
              </a:gs>
            </a:gsLst>
            <a:lin ang="13163632"/>
          </a:gradFill>
          <a:ln w="12700">
            <a:miter lim="400000"/>
          </a:ln>
          <a:effectLst>
            <a:outerShdw blurRad="165100" dist="108195" dir="12893773" rotWithShape="0">
              <a:srgbClr val="262727">
                <a:alpha val="57351"/>
              </a:srgbClr>
            </a:outerShdw>
          </a:effectLst>
        </p:spPr>
        <p:txBody>
          <a:bodyPr lIns="0" tIns="0" rIns="0" bIns="0" anchor="ctr"/>
          <a:lstStyle/>
          <a:p>
            <a:pPr algn="ctr" defTabSz="821531">
              <a:defRPr sz="1400" cap="all" spc="210">
                <a:solidFill>
                  <a:srgbClr val="3375EC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pic>
        <p:nvPicPr>
          <p:cNvPr id="597" name="Imagen 7" descr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7836" y="471331"/>
            <a:ext cx="3819091" cy="1174435"/>
          </a:xfrm>
          <a:prstGeom prst="rect">
            <a:avLst/>
          </a:prstGeom>
          <a:ln w="12700">
            <a:miter lim="400000"/>
          </a:ln>
        </p:spPr>
      </p:pic>
      <p:sp>
        <p:nvSpPr>
          <p:cNvPr id="598" name="Número de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23663859" y="12904751"/>
            <a:ext cx="322682" cy="4558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 algn="ctr" defTabSz="584200"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601" name="Rectángulo 25"/>
          <p:cNvSpPr txBox="1"/>
          <p:nvPr/>
        </p:nvSpPr>
        <p:spPr>
          <a:xfrm>
            <a:off x="776168" y="13201424"/>
            <a:ext cx="6982219" cy="40011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i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dirty="0"/>
              <a:t>Fuente</a:t>
            </a:r>
            <a:r>
              <a:rPr i="0" dirty="0"/>
              <a:t>: SESA 20</a:t>
            </a:r>
            <a:r>
              <a:rPr lang="es-MX" i="0" dirty="0"/>
              <a:t>21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BA3EF93-932A-2765-F61B-442DC23E08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8317289"/>
              </p:ext>
            </p:extLst>
          </p:nvPr>
        </p:nvGraphicFramePr>
        <p:xfrm>
          <a:off x="1140299" y="2265011"/>
          <a:ext cx="22523559" cy="9771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Los seguros de accidentes y enfermedades…">
            <a:extLst>
              <a:ext uri="{FF2B5EF4-FFF2-40B4-BE49-F238E27FC236}">
                <a16:creationId xmlns:a16="http://schemas.microsoft.com/office/drawing/2014/main" id="{5C6A25C4-8062-9541-335A-599C30F24B59}"/>
              </a:ext>
            </a:extLst>
          </p:cNvPr>
          <p:cNvSpPr txBox="1"/>
          <p:nvPr/>
        </p:nvSpPr>
        <p:spPr>
          <a:xfrm>
            <a:off x="2219391" y="591754"/>
            <a:ext cx="18603743" cy="93358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914400">
              <a:lnSpc>
                <a:spcPct val="90000"/>
              </a:lnSpc>
              <a:defRPr sz="6000" b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s-ES" dirty="0"/>
              <a:t>Es un mercado con gran dinamismo</a:t>
            </a:r>
            <a:endParaRPr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2004ACF-7EBD-D3A0-E89E-FBF0BBBB90C1}"/>
              </a:ext>
            </a:extLst>
          </p:cNvPr>
          <p:cNvSpPr txBox="1"/>
          <p:nvPr/>
        </p:nvSpPr>
        <p:spPr>
          <a:xfrm>
            <a:off x="9935323" y="12308874"/>
            <a:ext cx="1622558" cy="104643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31 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empresas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C25C131-3573-63D4-BE78-64CB376CE47A}"/>
              </a:ext>
            </a:extLst>
          </p:cNvPr>
          <p:cNvSpPr txBox="1"/>
          <p:nvPr/>
        </p:nvSpPr>
        <p:spPr>
          <a:xfrm>
            <a:off x="21797722" y="12260919"/>
            <a:ext cx="1622558" cy="104643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37 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empresas</a:t>
            </a:r>
          </a:p>
        </p:txBody>
      </p:sp>
    </p:spTree>
    <p:extLst>
      <p:ext uri="{BB962C8B-B14F-4D97-AF65-F5344CB8AC3E}">
        <p14:creationId xmlns:p14="http://schemas.microsoft.com/office/powerpoint/2010/main" val="224794527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Triángulo"/>
          <p:cNvSpPr/>
          <p:nvPr/>
        </p:nvSpPr>
        <p:spPr>
          <a:xfrm rot="10800000">
            <a:off x="268657" y="186905"/>
            <a:ext cx="1743287" cy="1743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50603">
                <a:srgbClr val="DA7047"/>
              </a:gs>
              <a:gs pos="100000">
                <a:srgbClr val="E59446"/>
              </a:gs>
            </a:gsLst>
            <a:lin ang="13163632"/>
          </a:gradFill>
          <a:ln w="12700">
            <a:miter lim="400000"/>
          </a:ln>
          <a:effectLst>
            <a:outerShdw blurRad="165100" dist="108195" dir="12893773" rotWithShape="0">
              <a:srgbClr val="262727">
                <a:alpha val="57351"/>
              </a:srgbClr>
            </a:outerShdw>
          </a:effectLst>
        </p:spPr>
        <p:txBody>
          <a:bodyPr lIns="0" tIns="0" rIns="0" bIns="0" anchor="ctr"/>
          <a:lstStyle/>
          <a:p>
            <a:pPr algn="ctr" defTabSz="821531">
              <a:defRPr sz="1400" cap="all" spc="210">
                <a:solidFill>
                  <a:srgbClr val="3375EC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pic>
        <p:nvPicPr>
          <p:cNvPr id="597" name="Imagen 7" descr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7836" y="471331"/>
            <a:ext cx="3819091" cy="1174435"/>
          </a:xfrm>
          <a:prstGeom prst="rect">
            <a:avLst/>
          </a:prstGeom>
          <a:ln w="12700">
            <a:miter lim="400000"/>
          </a:ln>
        </p:spPr>
      </p:pic>
      <p:sp>
        <p:nvSpPr>
          <p:cNvPr id="598" name="Número de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23663859" y="12904751"/>
            <a:ext cx="322682" cy="4558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 algn="ctr" defTabSz="584200"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599" name="Los seguros de accidentes y enfermedades…"/>
          <p:cNvSpPr txBox="1"/>
          <p:nvPr/>
        </p:nvSpPr>
        <p:spPr>
          <a:xfrm>
            <a:off x="2415334" y="230675"/>
            <a:ext cx="18603743" cy="25955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914400">
              <a:lnSpc>
                <a:spcPct val="90000"/>
              </a:lnSpc>
              <a:defRPr sz="6000" b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s-MX" dirty="0">
                <a:highlight>
                  <a:srgbClr val="FFFFFF"/>
                </a:highlight>
              </a:rPr>
              <a:t>Gastos Médicos es el ramo con el mayor porcentaje de primas de la operación de Accidentes y Enfermedades</a:t>
            </a:r>
            <a:endParaRPr dirty="0">
              <a:highlight>
                <a:srgbClr val="FFFFFF"/>
              </a:highlight>
            </a:endParaRPr>
          </a:p>
        </p:txBody>
      </p:sp>
      <p:sp>
        <p:nvSpPr>
          <p:cNvPr id="601" name="Rectángulo 25"/>
          <p:cNvSpPr txBox="1"/>
          <p:nvPr/>
        </p:nvSpPr>
        <p:spPr>
          <a:xfrm>
            <a:off x="776168" y="13201424"/>
            <a:ext cx="6982219" cy="40011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i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dirty="0"/>
              <a:t>Fuente</a:t>
            </a:r>
            <a:r>
              <a:rPr i="0" dirty="0"/>
              <a:t>: SESA 20</a:t>
            </a:r>
            <a:r>
              <a:rPr lang="es-MX" i="0" dirty="0"/>
              <a:t>21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50BD803-3E0A-017B-346A-C04CE055F6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6062939"/>
              </p:ext>
            </p:extLst>
          </p:nvPr>
        </p:nvGraphicFramePr>
        <p:xfrm>
          <a:off x="268655" y="3847465"/>
          <a:ext cx="12500288" cy="874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1A003E3-B762-99F2-0140-F948152C6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3411552"/>
              </p:ext>
            </p:extLst>
          </p:nvPr>
        </p:nvGraphicFramePr>
        <p:xfrm>
          <a:off x="12192000" y="3847465"/>
          <a:ext cx="12853677" cy="9205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4778445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Triángulo"/>
          <p:cNvSpPr/>
          <p:nvPr/>
        </p:nvSpPr>
        <p:spPr>
          <a:xfrm rot="10800000">
            <a:off x="268657" y="186905"/>
            <a:ext cx="1743287" cy="1743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50603">
                <a:srgbClr val="DA7047"/>
              </a:gs>
              <a:gs pos="100000">
                <a:srgbClr val="E59446"/>
              </a:gs>
            </a:gsLst>
            <a:lin ang="13163632"/>
          </a:gradFill>
          <a:ln w="12700">
            <a:miter lim="400000"/>
          </a:ln>
          <a:effectLst>
            <a:outerShdw blurRad="165100" dist="108195" dir="12893773" rotWithShape="0">
              <a:srgbClr val="262727">
                <a:alpha val="57351"/>
              </a:srgbClr>
            </a:outerShdw>
          </a:effectLst>
        </p:spPr>
        <p:txBody>
          <a:bodyPr lIns="0" tIns="0" rIns="0" bIns="0" anchor="ctr"/>
          <a:lstStyle/>
          <a:p>
            <a:pPr algn="ctr" defTabSz="821531">
              <a:defRPr sz="1400" cap="all" spc="210">
                <a:solidFill>
                  <a:srgbClr val="3375EC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pic>
        <p:nvPicPr>
          <p:cNvPr id="597" name="Imagen 7" descr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7836" y="471331"/>
            <a:ext cx="3819091" cy="1174435"/>
          </a:xfrm>
          <a:prstGeom prst="rect">
            <a:avLst/>
          </a:prstGeom>
          <a:ln w="12700">
            <a:miter lim="400000"/>
          </a:ln>
        </p:spPr>
      </p:pic>
      <p:sp>
        <p:nvSpPr>
          <p:cNvPr id="598" name="Número de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23663859" y="12904751"/>
            <a:ext cx="322682" cy="4558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 algn="ctr" defTabSz="584200"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599" name="Los seguros de accidentes y enfermedades…"/>
          <p:cNvSpPr txBox="1"/>
          <p:nvPr/>
        </p:nvSpPr>
        <p:spPr>
          <a:xfrm>
            <a:off x="2415334" y="230675"/>
            <a:ext cx="18603743" cy="25955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914400">
              <a:lnSpc>
                <a:spcPct val="90000"/>
              </a:lnSpc>
              <a:defRPr sz="6000" b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s-ES" dirty="0">
                <a:highlight>
                  <a:srgbClr val="FFFFFF"/>
                </a:highlight>
              </a:rPr>
              <a:t>L</a:t>
            </a:r>
            <a:r>
              <a:rPr lang="es-MX" dirty="0">
                <a:highlight>
                  <a:srgbClr val="FFFFFF"/>
                </a:highlight>
              </a:rPr>
              <a:t>as pólizas individuales concentran el mayor porcentaje de la operación de Accidentes y Enfermedades</a:t>
            </a:r>
            <a:endParaRPr dirty="0">
              <a:highlight>
                <a:srgbClr val="FFFFFF"/>
              </a:highlight>
            </a:endParaRPr>
          </a:p>
        </p:txBody>
      </p:sp>
      <p:sp>
        <p:nvSpPr>
          <p:cNvPr id="601" name="Rectángulo 25"/>
          <p:cNvSpPr txBox="1"/>
          <p:nvPr/>
        </p:nvSpPr>
        <p:spPr>
          <a:xfrm>
            <a:off x="776168" y="13201424"/>
            <a:ext cx="6982219" cy="40011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i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dirty="0"/>
              <a:t>Fuente</a:t>
            </a:r>
            <a:r>
              <a:rPr i="0" dirty="0"/>
              <a:t>: SESA 20</a:t>
            </a:r>
            <a:r>
              <a:rPr lang="es-MX" i="0" dirty="0"/>
              <a:t>21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50BD803-3E0A-017B-346A-C04CE055F6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1129294"/>
              </p:ext>
            </p:extLst>
          </p:nvPr>
        </p:nvGraphicFramePr>
        <p:xfrm>
          <a:off x="268655" y="3847465"/>
          <a:ext cx="11477867" cy="874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1A003E3-B762-99F2-0140-F948152C6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7016764"/>
              </p:ext>
            </p:extLst>
          </p:nvPr>
        </p:nvGraphicFramePr>
        <p:xfrm>
          <a:off x="12192000" y="3847465"/>
          <a:ext cx="12853677" cy="9205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7968251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Triángulo"/>
          <p:cNvSpPr/>
          <p:nvPr/>
        </p:nvSpPr>
        <p:spPr>
          <a:xfrm rot="10800000">
            <a:off x="268657" y="186905"/>
            <a:ext cx="1743287" cy="1743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50603">
                <a:srgbClr val="DA7047"/>
              </a:gs>
              <a:gs pos="100000">
                <a:srgbClr val="E59446"/>
              </a:gs>
            </a:gsLst>
            <a:lin ang="13163632"/>
          </a:gradFill>
          <a:ln w="12700">
            <a:miter lim="400000"/>
          </a:ln>
          <a:effectLst>
            <a:outerShdw blurRad="165100" dist="108195" dir="12893773" rotWithShape="0">
              <a:srgbClr val="262727">
                <a:alpha val="57351"/>
              </a:srgbClr>
            </a:outerShdw>
          </a:effectLst>
        </p:spPr>
        <p:txBody>
          <a:bodyPr lIns="0" tIns="0" rIns="0" bIns="0" anchor="ctr"/>
          <a:lstStyle/>
          <a:p>
            <a:pPr algn="ctr" defTabSz="821531">
              <a:defRPr sz="1400" cap="all" spc="210">
                <a:solidFill>
                  <a:srgbClr val="3375EC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pic>
        <p:nvPicPr>
          <p:cNvPr id="668" name="Imagen 7" descr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7836" y="471331"/>
            <a:ext cx="3819091" cy="1174435"/>
          </a:xfrm>
          <a:prstGeom prst="rect">
            <a:avLst/>
          </a:prstGeom>
          <a:ln w="12700">
            <a:miter lim="400000"/>
          </a:ln>
        </p:spPr>
      </p:pic>
      <p:sp>
        <p:nvSpPr>
          <p:cNvPr id="669" name="Número de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23600308" y="12904751"/>
            <a:ext cx="449784" cy="4558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 algn="ctr" defTabSz="584200"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670" name="Los seguros de accidentes y enfermedades…"/>
          <p:cNvSpPr txBox="1"/>
          <p:nvPr/>
        </p:nvSpPr>
        <p:spPr>
          <a:xfrm>
            <a:off x="2219391" y="176256"/>
            <a:ext cx="22164609" cy="176458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914400">
              <a:lnSpc>
                <a:spcPct val="90000"/>
              </a:lnSpc>
              <a:defRPr sz="6000" b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s-ES" dirty="0"/>
              <a:t>El monto total pagado observa una </a:t>
            </a:r>
          </a:p>
          <a:p>
            <a:r>
              <a:rPr lang="es-ES" dirty="0"/>
              <a:t>tendencia creciente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FEAC59B-981A-2043-2B7E-CFE697586B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1656371"/>
              </p:ext>
            </p:extLst>
          </p:nvPr>
        </p:nvGraphicFramePr>
        <p:xfrm>
          <a:off x="333909" y="2140165"/>
          <a:ext cx="23643018" cy="10811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C334E15-ED4C-2F10-C673-AEC74BEF246C}"/>
              </a:ext>
            </a:extLst>
          </p:cNvPr>
          <p:cNvSpPr txBox="1"/>
          <p:nvPr/>
        </p:nvSpPr>
        <p:spPr>
          <a:xfrm>
            <a:off x="268656" y="12951561"/>
            <a:ext cx="23643018" cy="64633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MX" sz="1800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Fuentes: AMIS-Información Accidentes y Enfermedades V1.0.0 › N1 (google.com)</a:t>
            </a:r>
            <a:endParaRPr lang="es-MX" sz="1800" dirty="0">
              <a:solidFill>
                <a:schemeClr val="bg2"/>
              </a:solidFill>
            </a:endParaRPr>
          </a:p>
          <a:p>
            <a:r>
              <a:rPr lang="es-MX" sz="1800" dirty="0">
                <a:solidFill>
                  <a:schemeClr val="bg2"/>
                </a:solidFill>
              </a:rPr>
              <a:t>Presentación de Resultados N1. SESA Accidentes y Enfermedades 2020</a:t>
            </a:r>
          </a:p>
        </p:txBody>
      </p:sp>
    </p:spTree>
    <p:extLst>
      <p:ext uri="{BB962C8B-B14F-4D97-AF65-F5344CB8AC3E}">
        <p14:creationId xmlns:p14="http://schemas.microsoft.com/office/powerpoint/2010/main" val="105869684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">
            <a:extLst>
              <a:ext uri="{FF2B5EF4-FFF2-40B4-BE49-F238E27FC236}">
                <a16:creationId xmlns:a16="http://schemas.microsoft.com/office/drawing/2014/main" id="{4DAF2412-627E-C8EF-7FC8-3AE5910C3815}"/>
              </a:ext>
            </a:extLst>
          </p:cNvPr>
          <p:cNvSpPr/>
          <p:nvPr/>
        </p:nvSpPr>
        <p:spPr>
          <a:xfrm rot="10800000">
            <a:off x="268657" y="186905"/>
            <a:ext cx="1743287" cy="1743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50603">
                <a:srgbClr val="DA7047"/>
              </a:gs>
              <a:gs pos="100000">
                <a:srgbClr val="E59446"/>
              </a:gs>
            </a:gsLst>
            <a:lin ang="13163632"/>
          </a:gradFill>
          <a:ln w="12700">
            <a:miter lim="400000"/>
          </a:ln>
          <a:effectLst>
            <a:outerShdw blurRad="165100" dist="108195" dir="12893773" rotWithShape="0">
              <a:srgbClr val="262727">
                <a:alpha val="57351"/>
              </a:srgbClr>
            </a:outerShdw>
          </a:effectLst>
        </p:spPr>
        <p:txBody>
          <a:bodyPr lIns="0" tIns="0" rIns="0" bIns="0" anchor="ctr"/>
          <a:lstStyle/>
          <a:p>
            <a:pPr algn="ctr" defTabSz="821531">
              <a:defRPr sz="1400" cap="all" spc="210">
                <a:solidFill>
                  <a:srgbClr val="3375EC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pic>
        <p:nvPicPr>
          <p:cNvPr id="3" name="Imagen 7" descr="Imagen 7">
            <a:extLst>
              <a:ext uri="{FF2B5EF4-FFF2-40B4-BE49-F238E27FC236}">
                <a16:creationId xmlns:a16="http://schemas.microsoft.com/office/drawing/2014/main" id="{C880C06D-5AB3-BAFE-484A-7F61B2556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7836" y="471331"/>
            <a:ext cx="3819091" cy="117443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ítulo 4">
            <a:extLst>
              <a:ext uri="{FF2B5EF4-FFF2-40B4-BE49-F238E27FC236}">
                <a16:creationId xmlns:a16="http://schemas.microsoft.com/office/drawing/2014/main" id="{7FB04FAF-4818-C84B-E88E-27A44F489B5E}"/>
              </a:ext>
            </a:extLst>
          </p:cNvPr>
          <p:cNvSpPr txBox="1">
            <a:spLocks/>
          </p:cNvSpPr>
          <p:nvPr/>
        </p:nvSpPr>
        <p:spPr>
          <a:xfrm>
            <a:off x="2119477" y="118833"/>
            <a:ext cx="17449800" cy="2677656"/>
          </a:xfrm>
          <a:prstGeom prst="rect">
            <a:avLst/>
          </a:prstGeom>
          <a:noFill/>
        </p:spPr>
        <p:txBody>
          <a:bodyPr vert="horz" wrap="square" lIns="182880" tIns="91440" rIns="182880" bIns="9144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 hangingPunct="0"/>
            <a:r>
              <a:rPr lang="es-ES" sz="6000" kern="0" dirty="0">
                <a:solidFill>
                  <a:srgbClr val="5E5E5E"/>
                </a:solidFill>
              </a:rPr>
              <a:t>Ciudad de México, Nuevo León, Jalisco y el Estado de México tienen el mayor número de asegurados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1A042E0-8FE0-C965-6C42-FA80F038C75C}"/>
              </a:ext>
            </a:extLst>
          </p:cNvPr>
          <p:cNvGrpSpPr/>
          <p:nvPr/>
        </p:nvGrpSpPr>
        <p:grpSpPr>
          <a:xfrm>
            <a:off x="15037432" y="3169301"/>
            <a:ext cx="8121956" cy="6068600"/>
            <a:chOff x="7453626" y="1350770"/>
            <a:chExt cx="4731277" cy="3759997"/>
          </a:xfrm>
        </p:grpSpPr>
        <p:grpSp>
          <p:nvGrpSpPr>
            <p:cNvPr id="16" name="Grupo">
              <a:extLst>
                <a:ext uri="{FF2B5EF4-FFF2-40B4-BE49-F238E27FC236}">
                  <a16:creationId xmlns:a16="http://schemas.microsoft.com/office/drawing/2014/main" id="{2EC018CD-CBFB-B104-5A1C-77BD46C0BF44}"/>
                </a:ext>
              </a:extLst>
            </p:cNvPr>
            <p:cNvGrpSpPr/>
            <p:nvPr/>
          </p:nvGrpSpPr>
          <p:grpSpPr>
            <a:xfrm>
              <a:off x="9123240" y="1979453"/>
              <a:ext cx="1835841" cy="1909974"/>
              <a:chOff x="0" y="0"/>
              <a:chExt cx="3671680" cy="3819946"/>
            </a:xfrm>
          </p:grpSpPr>
          <p:sp>
            <p:nvSpPr>
              <p:cNvPr id="30" name="Figura">
                <a:extLst>
                  <a:ext uri="{FF2B5EF4-FFF2-40B4-BE49-F238E27FC236}">
                    <a16:creationId xmlns:a16="http://schemas.microsoft.com/office/drawing/2014/main" id="{48D6940C-CB13-4899-D5DC-0F72A44B0D4D}"/>
                  </a:ext>
                </a:extLst>
              </p:cNvPr>
              <p:cNvSpPr/>
              <p:nvPr/>
            </p:nvSpPr>
            <p:spPr>
              <a:xfrm>
                <a:off x="1037913" y="1829049"/>
                <a:ext cx="1211804" cy="10032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2" h="20095" extrusionOk="0">
                    <a:moveTo>
                      <a:pt x="11324" y="20095"/>
                    </a:moveTo>
                    <a:cubicBezTo>
                      <a:pt x="9569" y="20095"/>
                      <a:pt x="8876" y="18587"/>
                      <a:pt x="7435" y="19432"/>
                    </a:cubicBezTo>
                    <a:cubicBezTo>
                      <a:pt x="4992" y="20865"/>
                      <a:pt x="5579" y="16639"/>
                      <a:pt x="4405" y="16802"/>
                    </a:cubicBezTo>
                    <a:cubicBezTo>
                      <a:pt x="2624" y="17049"/>
                      <a:pt x="310" y="17267"/>
                      <a:pt x="46" y="14821"/>
                    </a:cubicBezTo>
                    <a:cubicBezTo>
                      <a:pt x="-66" y="13791"/>
                      <a:pt x="543" y="13071"/>
                      <a:pt x="240" y="12465"/>
                    </a:cubicBezTo>
                    <a:cubicBezTo>
                      <a:pt x="-1025" y="9934"/>
                      <a:pt x="3094" y="6900"/>
                      <a:pt x="3707" y="5508"/>
                    </a:cubicBezTo>
                    <a:cubicBezTo>
                      <a:pt x="4466" y="3786"/>
                      <a:pt x="4039" y="429"/>
                      <a:pt x="5828" y="192"/>
                    </a:cubicBezTo>
                    <a:cubicBezTo>
                      <a:pt x="6857" y="217"/>
                      <a:pt x="7277" y="-735"/>
                      <a:pt x="9975" y="1383"/>
                    </a:cubicBezTo>
                    <a:cubicBezTo>
                      <a:pt x="12642" y="3476"/>
                      <a:pt x="12375" y="1771"/>
                      <a:pt x="14938" y="1771"/>
                    </a:cubicBezTo>
                    <a:cubicBezTo>
                      <a:pt x="16307" y="1771"/>
                      <a:pt x="17305" y="2827"/>
                      <a:pt x="18399" y="3605"/>
                    </a:cubicBezTo>
                    <a:cubicBezTo>
                      <a:pt x="19213" y="4183"/>
                      <a:pt x="20575" y="5150"/>
                      <a:pt x="20137" y="6311"/>
                    </a:cubicBezTo>
                    <a:cubicBezTo>
                      <a:pt x="19709" y="7447"/>
                      <a:pt x="18050" y="7140"/>
                      <a:pt x="17605" y="7414"/>
                    </a:cubicBezTo>
                    <a:cubicBezTo>
                      <a:pt x="16964" y="7810"/>
                      <a:pt x="17518" y="9681"/>
                      <a:pt x="15446" y="10020"/>
                    </a:cubicBezTo>
                    <a:cubicBezTo>
                      <a:pt x="13995" y="10257"/>
                      <a:pt x="12897" y="11005"/>
                      <a:pt x="13887" y="13826"/>
                    </a:cubicBezTo>
                    <a:cubicBezTo>
                      <a:pt x="14432" y="15377"/>
                      <a:pt x="15404" y="17059"/>
                      <a:pt x="16484" y="18056"/>
                    </a:cubicBezTo>
                    <a:lnTo>
                      <a:pt x="16022" y="19171"/>
                    </a:lnTo>
                    <a:cubicBezTo>
                      <a:pt x="14515" y="18677"/>
                      <a:pt x="13079" y="20095"/>
                      <a:pt x="11324" y="20095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C82606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solidFill>
                    <a:srgbClr val="C82606"/>
                  </a:solidFill>
                  <a:latin typeface="Gill Sans"/>
                  <a:sym typeface="Gill Sans"/>
                </a:endParaRPr>
              </a:p>
            </p:txBody>
          </p:sp>
          <p:sp>
            <p:nvSpPr>
              <p:cNvPr id="31" name="Figura">
                <a:extLst>
                  <a:ext uri="{FF2B5EF4-FFF2-40B4-BE49-F238E27FC236}">
                    <a16:creationId xmlns:a16="http://schemas.microsoft.com/office/drawing/2014/main" id="{08BA0887-BCFA-F383-63BE-358EE9C83025}"/>
                  </a:ext>
                </a:extLst>
              </p:cNvPr>
              <p:cNvSpPr/>
              <p:nvPr/>
            </p:nvSpPr>
            <p:spPr>
              <a:xfrm>
                <a:off x="-1" y="-1"/>
                <a:ext cx="1690210" cy="2151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3" extrusionOk="0">
                    <a:moveTo>
                      <a:pt x="2925" y="12519"/>
                    </a:moveTo>
                    <a:cubicBezTo>
                      <a:pt x="1882" y="12519"/>
                      <a:pt x="2539" y="13588"/>
                      <a:pt x="2218" y="14035"/>
                    </a:cubicBezTo>
                    <a:lnTo>
                      <a:pt x="3452" y="12736"/>
                    </a:lnTo>
                    <a:cubicBezTo>
                      <a:pt x="3380" y="12633"/>
                      <a:pt x="3144" y="12519"/>
                      <a:pt x="2925" y="12519"/>
                    </a:cubicBezTo>
                    <a:close/>
                    <a:moveTo>
                      <a:pt x="4747" y="21583"/>
                    </a:moveTo>
                    <a:cubicBezTo>
                      <a:pt x="4139" y="21583"/>
                      <a:pt x="3274" y="21524"/>
                      <a:pt x="2790" y="21013"/>
                    </a:cubicBezTo>
                    <a:cubicBezTo>
                      <a:pt x="2137" y="20323"/>
                      <a:pt x="2777" y="19321"/>
                      <a:pt x="3120" y="18783"/>
                    </a:cubicBezTo>
                    <a:cubicBezTo>
                      <a:pt x="3542" y="18123"/>
                      <a:pt x="3878" y="17665"/>
                      <a:pt x="4717" y="17280"/>
                    </a:cubicBezTo>
                    <a:cubicBezTo>
                      <a:pt x="5566" y="16890"/>
                      <a:pt x="5982" y="16613"/>
                      <a:pt x="6201" y="16006"/>
                    </a:cubicBezTo>
                    <a:cubicBezTo>
                      <a:pt x="6418" y="15404"/>
                      <a:pt x="6408" y="14631"/>
                      <a:pt x="6182" y="14579"/>
                    </a:cubicBezTo>
                    <a:cubicBezTo>
                      <a:pt x="4935" y="14296"/>
                      <a:pt x="6183" y="16659"/>
                      <a:pt x="3996" y="16071"/>
                    </a:cubicBezTo>
                    <a:cubicBezTo>
                      <a:pt x="3116" y="15834"/>
                      <a:pt x="2909" y="15397"/>
                      <a:pt x="3231" y="14637"/>
                    </a:cubicBezTo>
                    <a:cubicBezTo>
                      <a:pt x="2339" y="15808"/>
                      <a:pt x="1395" y="15007"/>
                      <a:pt x="2113" y="14153"/>
                    </a:cubicBezTo>
                    <a:cubicBezTo>
                      <a:pt x="1547" y="14619"/>
                      <a:pt x="1368" y="13915"/>
                      <a:pt x="0" y="15171"/>
                    </a:cubicBezTo>
                    <a:cubicBezTo>
                      <a:pt x="405" y="12097"/>
                      <a:pt x="1336" y="5090"/>
                      <a:pt x="5677" y="3824"/>
                    </a:cubicBezTo>
                    <a:cubicBezTo>
                      <a:pt x="7402" y="3321"/>
                      <a:pt x="10248" y="4552"/>
                      <a:pt x="11018" y="3718"/>
                    </a:cubicBezTo>
                    <a:cubicBezTo>
                      <a:pt x="11631" y="3054"/>
                      <a:pt x="9958" y="1667"/>
                      <a:pt x="10234" y="666"/>
                    </a:cubicBezTo>
                    <a:cubicBezTo>
                      <a:pt x="10345" y="263"/>
                      <a:pt x="11528" y="0"/>
                      <a:pt x="12089" y="0"/>
                    </a:cubicBezTo>
                    <a:cubicBezTo>
                      <a:pt x="13483" y="0"/>
                      <a:pt x="15010" y="696"/>
                      <a:pt x="16071" y="1147"/>
                    </a:cubicBezTo>
                    <a:cubicBezTo>
                      <a:pt x="18215" y="2057"/>
                      <a:pt x="19764" y="2806"/>
                      <a:pt x="21600" y="3789"/>
                    </a:cubicBezTo>
                    <a:cubicBezTo>
                      <a:pt x="20251" y="5323"/>
                      <a:pt x="19741" y="4868"/>
                      <a:pt x="18987" y="6591"/>
                    </a:cubicBezTo>
                    <a:cubicBezTo>
                      <a:pt x="18797" y="7024"/>
                      <a:pt x="18601" y="7472"/>
                      <a:pt x="18207" y="7857"/>
                    </a:cubicBezTo>
                    <a:cubicBezTo>
                      <a:pt x="15720" y="10278"/>
                      <a:pt x="14488" y="9662"/>
                      <a:pt x="13336" y="10186"/>
                    </a:cubicBezTo>
                    <a:cubicBezTo>
                      <a:pt x="11210" y="11151"/>
                      <a:pt x="14525" y="12891"/>
                      <a:pt x="15289" y="13376"/>
                    </a:cubicBezTo>
                    <a:cubicBezTo>
                      <a:pt x="15805" y="13703"/>
                      <a:pt x="16039" y="13843"/>
                      <a:pt x="16536" y="13209"/>
                    </a:cubicBezTo>
                    <a:cubicBezTo>
                      <a:pt x="16772" y="12907"/>
                      <a:pt x="17068" y="12563"/>
                      <a:pt x="17816" y="12615"/>
                    </a:cubicBezTo>
                    <a:cubicBezTo>
                      <a:pt x="18721" y="12677"/>
                      <a:pt x="18780" y="14052"/>
                      <a:pt x="18734" y="14866"/>
                    </a:cubicBezTo>
                    <a:cubicBezTo>
                      <a:pt x="18649" y="16389"/>
                      <a:pt x="18036" y="18311"/>
                      <a:pt x="16565" y="18092"/>
                    </a:cubicBezTo>
                    <a:cubicBezTo>
                      <a:pt x="15126" y="17879"/>
                      <a:pt x="13906" y="17012"/>
                      <a:pt x="13217" y="15713"/>
                    </a:cubicBezTo>
                    <a:cubicBezTo>
                      <a:pt x="13021" y="15345"/>
                      <a:pt x="12825" y="15071"/>
                      <a:pt x="12350" y="15071"/>
                    </a:cubicBezTo>
                    <a:cubicBezTo>
                      <a:pt x="11862" y="15071"/>
                      <a:pt x="11103" y="15379"/>
                      <a:pt x="10093" y="15987"/>
                    </a:cubicBezTo>
                    <a:cubicBezTo>
                      <a:pt x="7539" y="17526"/>
                      <a:pt x="8716" y="17886"/>
                      <a:pt x="9599" y="18813"/>
                    </a:cubicBezTo>
                    <a:cubicBezTo>
                      <a:pt x="9807" y="19031"/>
                      <a:pt x="10452" y="19789"/>
                      <a:pt x="10048" y="20401"/>
                    </a:cubicBezTo>
                    <a:cubicBezTo>
                      <a:pt x="9257" y="21600"/>
                      <a:pt x="6328" y="21583"/>
                      <a:pt x="4747" y="21583"/>
                    </a:cubicBezTo>
                    <a:cubicBezTo>
                      <a:pt x="4747" y="21583"/>
                      <a:pt x="4747" y="21583"/>
                      <a:pt x="4747" y="21583"/>
                    </a:cubicBezTo>
                    <a:close/>
                  </a:path>
                </a:pathLst>
              </a:custGeom>
              <a:solidFill>
                <a:srgbClr val="A6AAA9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32" name="Figura">
                <a:extLst>
                  <a:ext uri="{FF2B5EF4-FFF2-40B4-BE49-F238E27FC236}">
                    <a16:creationId xmlns:a16="http://schemas.microsoft.com/office/drawing/2014/main" id="{461533C7-0E76-AB95-DA25-3DFBC75319F5}"/>
                  </a:ext>
                </a:extLst>
              </p:cNvPr>
              <p:cNvSpPr/>
              <p:nvPr/>
            </p:nvSpPr>
            <p:spPr>
              <a:xfrm>
                <a:off x="601850" y="1422730"/>
                <a:ext cx="635819" cy="511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0" h="21275" extrusionOk="0">
                    <a:moveTo>
                      <a:pt x="5" y="13412"/>
                    </a:moveTo>
                    <a:cubicBezTo>
                      <a:pt x="-130" y="9471"/>
                      <a:pt x="2351" y="6890"/>
                      <a:pt x="4385" y="4924"/>
                    </a:cubicBezTo>
                    <a:cubicBezTo>
                      <a:pt x="5019" y="4311"/>
                      <a:pt x="11442" y="41"/>
                      <a:pt x="11444" y="0"/>
                    </a:cubicBezTo>
                    <a:cubicBezTo>
                      <a:pt x="14465" y="0"/>
                      <a:pt x="15101" y="527"/>
                      <a:pt x="17496" y="6025"/>
                    </a:cubicBezTo>
                    <a:cubicBezTo>
                      <a:pt x="19238" y="10027"/>
                      <a:pt x="19188" y="9849"/>
                      <a:pt x="21470" y="11563"/>
                    </a:cubicBezTo>
                    <a:cubicBezTo>
                      <a:pt x="19560" y="13042"/>
                      <a:pt x="19379" y="13056"/>
                      <a:pt x="17701" y="15264"/>
                    </a:cubicBezTo>
                    <a:cubicBezTo>
                      <a:pt x="12887" y="21600"/>
                      <a:pt x="11072" y="17612"/>
                      <a:pt x="6952" y="17612"/>
                    </a:cubicBezTo>
                    <a:cubicBezTo>
                      <a:pt x="5259" y="17612"/>
                      <a:pt x="5009" y="19108"/>
                      <a:pt x="4209" y="21275"/>
                    </a:cubicBezTo>
                    <a:cubicBezTo>
                      <a:pt x="2758" y="18991"/>
                      <a:pt x="99" y="16162"/>
                      <a:pt x="5" y="13412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33" name="Figura">
                <a:extLst>
                  <a:ext uri="{FF2B5EF4-FFF2-40B4-BE49-F238E27FC236}">
                    <a16:creationId xmlns:a16="http://schemas.microsoft.com/office/drawing/2014/main" id="{AE38C514-C4AD-4595-3567-406C28C7AB43}"/>
                  </a:ext>
                </a:extLst>
              </p:cNvPr>
              <p:cNvSpPr/>
              <p:nvPr/>
            </p:nvSpPr>
            <p:spPr>
              <a:xfrm>
                <a:off x="915856" y="323929"/>
                <a:ext cx="1976401" cy="1792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8" h="20718" extrusionOk="0">
                    <a:moveTo>
                      <a:pt x="15860" y="18558"/>
                    </a:moveTo>
                    <a:cubicBezTo>
                      <a:pt x="15700" y="18719"/>
                      <a:pt x="15240" y="20371"/>
                      <a:pt x="14067" y="19244"/>
                    </a:cubicBezTo>
                    <a:cubicBezTo>
                      <a:pt x="13440" y="18642"/>
                      <a:pt x="13626" y="19612"/>
                      <a:pt x="12848" y="19612"/>
                    </a:cubicBezTo>
                    <a:cubicBezTo>
                      <a:pt x="12148" y="19612"/>
                      <a:pt x="11785" y="18539"/>
                      <a:pt x="10675" y="18524"/>
                    </a:cubicBezTo>
                    <a:cubicBezTo>
                      <a:pt x="9448" y="18507"/>
                      <a:pt x="9058" y="19658"/>
                      <a:pt x="7027" y="18138"/>
                    </a:cubicBezTo>
                    <a:cubicBezTo>
                      <a:pt x="5473" y="16974"/>
                      <a:pt x="5589" y="17738"/>
                      <a:pt x="4823" y="17592"/>
                    </a:cubicBezTo>
                    <a:cubicBezTo>
                      <a:pt x="3564" y="17351"/>
                      <a:pt x="4355" y="16154"/>
                      <a:pt x="4482" y="15838"/>
                    </a:cubicBezTo>
                    <a:cubicBezTo>
                      <a:pt x="4907" y="14781"/>
                      <a:pt x="5009" y="12229"/>
                      <a:pt x="4748" y="11676"/>
                    </a:cubicBezTo>
                    <a:cubicBezTo>
                      <a:pt x="4279" y="12022"/>
                      <a:pt x="3796" y="13620"/>
                      <a:pt x="2033" y="12242"/>
                    </a:cubicBezTo>
                    <a:cubicBezTo>
                      <a:pt x="-607" y="10178"/>
                      <a:pt x="-513" y="7327"/>
                      <a:pt x="1380" y="7070"/>
                    </a:cubicBezTo>
                    <a:cubicBezTo>
                      <a:pt x="2868" y="6867"/>
                      <a:pt x="5329" y="4997"/>
                      <a:pt x="5329" y="3249"/>
                    </a:cubicBezTo>
                    <a:cubicBezTo>
                      <a:pt x="5329" y="2054"/>
                      <a:pt x="6577" y="1002"/>
                      <a:pt x="7489" y="245"/>
                    </a:cubicBezTo>
                    <a:cubicBezTo>
                      <a:pt x="7747" y="30"/>
                      <a:pt x="7714" y="6"/>
                      <a:pt x="7912" y="0"/>
                    </a:cubicBezTo>
                    <a:cubicBezTo>
                      <a:pt x="8612" y="0"/>
                      <a:pt x="9644" y="3571"/>
                      <a:pt x="9651" y="3607"/>
                    </a:cubicBezTo>
                    <a:cubicBezTo>
                      <a:pt x="9991" y="5310"/>
                      <a:pt x="9676" y="8052"/>
                      <a:pt x="9849" y="8367"/>
                    </a:cubicBezTo>
                    <a:cubicBezTo>
                      <a:pt x="10940" y="8202"/>
                      <a:pt x="12273" y="8300"/>
                      <a:pt x="12604" y="9766"/>
                    </a:cubicBezTo>
                    <a:cubicBezTo>
                      <a:pt x="12801" y="10637"/>
                      <a:pt x="11716" y="10788"/>
                      <a:pt x="12630" y="11174"/>
                    </a:cubicBezTo>
                    <a:cubicBezTo>
                      <a:pt x="13351" y="11478"/>
                      <a:pt x="13561" y="11619"/>
                      <a:pt x="14305" y="11632"/>
                    </a:cubicBezTo>
                    <a:cubicBezTo>
                      <a:pt x="17055" y="11681"/>
                      <a:pt x="14684" y="13602"/>
                      <a:pt x="18329" y="13255"/>
                    </a:cubicBezTo>
                    <a:cubicBezTo>
                      <a:pt x="19281" y="13165"/>
                      <a:pt x="20743" y="13299"/>
                      <a:pt x="20988" y="14412"/>
                    </a:cubicBezTo>
                    <a:cubicBezTo>
                      <a:pt x="20993" y="14437"/>
                      <a:pt x="20126" y="20248"/>
                      <a:pt x="20112" y="20415"/>
                    </a:cubicBezTo>
                    <a:cubicBezTo>
                      <a:pt x="16191" y="21600"/>
                      <a:pt x="16590" y="18960"/>
                      <a:pt x="15860" y="18558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C82606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solidFill>
                    <a:srgbClr val="C82606"/>
                  </a:solidFill>
                  <a:latin typeface="Gill Sans"/>
                  <a:sym typeface="Gill Sans"/>
                </a:endParaRPr>
              </a:p>
            </p:txBody>
          </p:sp>
          <p:sp>
            <p:nvSpPr>
              <p:cNvPr id="34" name="Figura">
                <a:extLst>
                  <a:ext uri="{FF2B5EF4-FFF2-40B4-BE49-F238E27FC236}">
                    <a16:creationId xmlns:a16="http://schemas.microsoft.com/office/drawing/2014/main" id="{D5E7E97C-A8A2-46FC-A872-C0A07E9700CB}"/>
                  </a:ext>
                </a:extLst>
              </p:cNvPr>
              <p:cNvSpPr/>
              <p:nvPr/>
            </p:nvSpPr>
            <p:spPr>
              <a:xfrm>
                <a:off x="1770396" y="1858698"/>
                <a:ext cx="819889" cy="9408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35" h="21162" extrusionOk="0">
                    <a:moveTo>
                      <a:pt x="4169" y="7592"/>
                    </a:moveTo>
                    <a:cubicBezTo>
                      <a:pt x="4928" y="7504"/>
                      <a:pt x="4492" y="4719"/>
                      <a:pt x="7098" y="4665"/>
                    </a:cubicBezTo>
                    <a:lnTo>
                      <a:pt x="8164" y="4379"/>
                    </a:lnTo>
                    <a:cubicBezTo>
                      <a:pt x="6911" y="3209"/>
                      <a:pt x="7535" y="4144"/>
                      <a:pt x="6263" y="2317"/>
                    </a:cubicBezTo>
                    <a:lnTo>
                      <a:pt x="7519" y="1950"/>
                    </a:lnTo>
                    <a:cubicBezTo>
                      <a:pt x="9677" y="-438"/>
                      <a:pt x="10423" y="2050"/>
                      <a:pt x="11159" y="2050"/>
                    </a:cubicBezTo>
                    <a:cubicBezTo>
                      <a:pt x="11562" y="2050"/>
                      <a:pt x="11962" y="-83"/>
                      <a:pt x="13299" y="2"/>
                    </a:cubicBezTo>
                    <a:cubicBezTo>
                      <a:pt x="15028" y="113"/>
                      <a:pt x="14729" y="2653"/>
                      <a:pt x="16086" y="3630"/>
                    </a:cubicBezTo>
                    <a:lnTo>
                      <a:pt x="16635" y="4026"/>
                    </a:lnTo>
                    <a:cubicBezTo>
                      <a:pt x="15791" y="5408"/>
                      <a:pt x="15098" y="7088"/>
                      <a:pt x="13854" y="7132"/>
                    </a:cubicBezTo>
                    <a:cubicBezTo>
                      <a:pt x="13196" y="7156"/>
                      <a:pt x="12385" y="7763"/>
                      <a:pt x="12047" y="8484"/>
                    </a:cubicBezTo>
                    <a:cubicBezTo>
                      <a:pt x="11280" y="10124"/>
                      <a:pt x="11950" y="12110"/>
                      <a:pt x="9401" y="13150"/>
                    </a:cubicBezTo>
                    <a:cubicBezTo>
                      <a:pt x="7492" y="13929"/>
                      <a:pt x="8934" y="14916"/>
                      <a:pt x="7698" y="16825"/>
                    </a:cubicBezTo>
                    <a:cubicBezTo>
                      <a:pt x="6679" y="18398"/>
                      <a:pt x="6084" y="20136"/>
                      <a:pt x="5707" y="21162"/>
                    </a:cubicBezTo>
                    <a:cubicBezTo>
                      <a:pt x="3421" y="17944"/>
                      <a:pt x="-4965" y="8642"/>
                      <a:pt x="4169" y="7592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C82606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solidFill>
                    <a:srgbClr val="C82606"/>
                  </a:solidFill>
                  <a:latin typeface="Gill Sans"/>
                  <a:sym typeface="Gill Sans"/>
                </a:endParaRPr>
              </a:p>
            </p:txBody>
          </p:sp>
          <p:sp>
            <p:nvSpPr>
              <p:cNvPr id="35" name="Figura">
                <a:extLst>
                  <a:ext uri="{FF2B5EF4-FFF2-40B4-BE49-F238E27FC236}">
                    <a16:creationId xmlns:a16="http://schemas.microsoft.com/office/drawing/2014/main" id="{4876603E-59EC-F45F-E2AB-18703ED565E5}"/>
                  </a:ext>
                </a:extLst>
              </p:cNvPr>
              <p:cNvSpPr/>
              <p:nvPr/>
            </p:nvSpPr>
            <p:spPr>
              <a:xfrm>
                <a:off x="1840203" y="2556409"/>
                <a:ext cx="948719" cy="1018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2" h="21600" extrusionOk="0">
                    <a:moveTo>
                      <a:pt x="2881" y="21600"/>
                    </a:moveTo>
                    <a:cubicBezTo>
                      <a:pt x="411" y="21600"/>
                      <a:pt x="172" y="19088"/>
                      <a:pt x="0" y="17478"/>
                    </a:cubicBezTo>
                    <a:lnTo>
                      <a:pt x="3460" y="4969"/>
                    </a:lnTo>
                    <a:cubicBezTo>
                      <a:pt x="3674" y="3896"/>
                      <a:pt x="4020" y="2483"/>
                      <a:pt x="6032" y="0"/>
                    </a:cubicBezTo>
                    <a:cubicBezTo>
                      <a:pt x="7520" y="114"/>
                      <a:pt x="11476" y="1135"/>
                      <a:pt x="12493" y="4235"/>
                    </a:cubicBezTo>
                    <a:cubicBezTo>
                      <a:pt x="12762" y="5051"/>
                      <a:pt x="12752" y="4962"/>
                      <a:pt x="13783" y="4141"/>
                    </a:cubicBezTo>
                    <a:cubicBezTo>
                      <a:pt x="14689" y="3420"/>
                      <a:pt x="15905" y="2522"/>
                      <a:pt x="17023" y="3490"/>
                    </a:cubicBezTo>
                    <a:cubicBezTo>
                      <a:pt x="17638" y="4023"/>
                      <a:pt x="17705" y="4548"/>
                      <a:pt x="17695" y="4884"/>
                    </a:cubicBezTo>
                    <a:cubicBezTo>
                      <a:pt x="19262" y="5041"/>
                      <a:pt x="21600" y="4383"/>
                      <a:pt x="21342" y="8185"/>
                    </a:cubicBezTo>
                    <a:cubicBezTo>
                      <a:pt x="21319" y="8514"/>
                      <a:pt x="21298" y="8826"/>
                      <a:pt x="21328" y="9115"/>
                    </a:cubicBezTo>
                    <a:cubicBezTo>
                      <a:pt x="21487" y="10621"/>
                      <a:pt x="20930" y="15350"/>
                      <a:pt x="20693" y="15689"/>
                    </a:cubicBezTo>
                    <a:cubicBezTo>
                      <a:pt x="19067" y="18021"/>
                      <a:pt x="16519" y="15013"/>
                      <a:pt x="16283" y="13854"/>
                    </a:cubicBezTo>
                    <a:cubicBezTo>
                      <a:pt x="16052" y="12712"/>
                      <a:pt x="16209" y="10993"/>
                      <a:pt x="15019" y="10993"/>
                    </a:cubicBezTo>
                    <a:cubicBezTo>
                      <a:pt x="14427" y="10993"/>
                      <a:pt x="14168" y="11845"/>
                      <a:pt x="14283" y="12400"/>
                    </a:cubicBezTo>
                    <a:cubicBezTo>
                      <a:pt x="14735" y="14595"/>
                      <a:pt x="13732" y="15447"/>
                      <a:pt x="13205" y="17208"/>
                    </a:cubicBezTo>
                    <a:cubicBezTo>
                      <a:pt x="11924" y="21488"/>
                      <a:pt x="9636" y="18505"/>
                      <a:pt x="9094" y="18586"/>
                    </a:cubicBezTo>
                    <a:cubicBezTo>
                      <a:pt x="8663" y="18649"/>
                      <a:pt x="8557" y="19599"/>
                      <a:pt x="7057" y="20268"/>
                    </a:cubicBezTo>
                    <a:cubicBezTo>
                      <a:pt x="5459" y="20983"/>
                      <a:pt x="4078" y="21600"/>
                      <a:pt x="2881" y="21600"/>
                    </a:cubicBezTo>
                    <a:close/>
                  </a:path>
                </a:pathLst>
              </a:custGeom>
              <a:solidFill>
                <a:srgbClr val="D0712E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36" name="Figura">
                <a:extLst>
                  <a:ext uri="{FF2B5EF4-FFF2-40B4-BE49-F238E27FC236}">
                    <a16:creationId xmlns:a16="http://schemas.microsoft.com/office/drawing/2014/main" id="{253046AB-485C-679E-0929-EBD09877D19D}"/>
                  </a:ext>
                </a:extLst>
              </p:cNvPr>
              <p:cNvSpPr/>
              <p:nvPr/>
            </p:nvSpPr>
            <p:spPr>
              <a:xfrm>
                <a:off x="2398319" y="3009871"/>
                <a:ext cx="221106" cy="246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2" h="17535" extrusionOk="0">
                    <a:moveTo>
                      <a:pt x="12410" y="17535"/>
                    </a:moveTo>
                    <a:cubicBezTo>
                      <a:pt x="9078" y="17535"/>
                      <a:pt x="9174" y="16846"/>
                      <a:pt x="874" y="17265"/>
                    </a:cubicBezTo>
                    <a:cubicBezTo>
                      <a:pt x="292" y="13804"/>
                      <a:pt x="-1055" y="6226"/>
                      <a:pt x="1524" y="3261"/>
                    </a:cubicBezTo>
                    <a:cubicBezTo>
                      <a:pt x="7896" y="-4065"/>
                      <a:pt x="20545" y="2007"/>
                      <a:pt x="19645" y="11048"/>
                    </a:cubicBezTo>
                    <a:lnTo>
                      <a:pt x="20292" y="16614"/>
                    </a:lnTo>
                    <a:cubicBezTo>
                      <a:pt x="20292" y="16614"/>
                      <a:pt x="12410" y="17535"/>
                      <a:pt x="12410" y="17535"/>
                    </a:cubicBezTo>
                    <a:close/>
                  </a:path>
                </a:pathLst>
              </a:custGeom>
              <a:solidFill>
                <a:srgbClr val="D0712E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37" name="Figura">
                <a:extLst>
                  <a:ext uri="{FF2B5EF4-FFF2-40B4-BE49-F238E27FC236}">
                    <a16:creationId xmlns:a16="http://schemas.microsoft.com/office/drawing/2014/main" id="{9934E8A3-D070-085D-32F9-BB4BB964A00A}"/>
                  </a:ext>
                </a:extLst>
              </p:cNvPr>
              <p:cNvSpPr/>
              <p:nvPr/>
            </p:nvSpPr>
            <p:spPr>
              <a:xfrm>
                <a:off x="2485528" y="2277348"/>
                <a:ext cx="1186152" cy="1542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104" extrusionOk="0">
                    <a:moveTo>
                      <a:pt x="0" y="17599"/>
                    </a:moveTo>
                    <a:cubicBezTo>
                      <a:pt x="1369" y="17419"/>
                      <a:pt x="4446" y="17051"/>
                      <a:pt x="4027" y="15456"/>
                    </a:cubicBezTo>
                    <a:cubicBezTo>
                      <a:pt x="3586" y="13788"/>
                      <a:pt x="4368" y="11726"/>
                      <a:pt x="4368" y="9462"/>
                    </a:cubicBezTo>
                    <a:cubicBezTo>
                      <a:pt x="5838" y="9577"/>
                      <a:pt x="6094" y="9713"/>
                      <a:pt x="7351" y="10743"/>
                    </a:cubicBezTo>
                    <a:cubicBezTo>
                      <a:pt x="8300" y="11520"/>
                      <a:pt x="8754" y="11910"/>
                      <a:pt x="9420" y="11364"/>
                    </a:cubicBezTo>
                    <a:cubicBezTo>
                      <a:pt x="10187" y="10737"/>
                      <a:pt x="11530" y="11007"/>
                      <a:pt x="12364" y="10734"/>
                    </a:cubicBezTo>
                    <a:cubicBezTo>
                      <a:pt x="11452" y="10124"/>
                      <a:pt x="8856" y="8815"/>
                      <a:pt x="8361" y="8705"/>
                    </a:cubicBezTo>
                    <a:cubicBezTo>
                      <a:pt x="7351" y="8536"/>
                      <a:pt x="8154" y="6750"/>
                      <a:pt x="8371" y="6166"/>
                    </a:cubicBezTo>
                    <a:cubicBezTo>
                      <a:pt x="8596" y="5556"/>
                      <a:pt x="7999" y="4355"/>
                      <a:pt x="9240" y="3025"/>
                    </a:cubicBezTo>
                    <a:cubicBezTo>
                      <a:pt x="9773" y="2452"/>
                      <a:pt x="9681" y="2232"/>
                      <a:pt x="10467" y="1542"/>
                    </a:cubicBezTo>
                    <a:cubicBezTo>
                      <a:pt x="10947" y="1120"/>
                      <a:pt x="11415" y="0"/>
                      <a:pt x="12426" y="0"/>
                    </a:cubicBezTo>
                    <a:cubicBezTo>
                      <a:pt x="13321" y="0"/>
                      <a:pt x="14573" y="1020"/>
                      <a:pt x="14776" y="1915"/>
                    </a:cubicBezTo>
                    <a:cubicBezTo>
                      <a:pt x="14928" y="2581"/>
                      <a:pt x="14496" y="3122"/>
                      <a:pt x="13623" y="3367"/>
                    </a:cubicBezTo>
                    <a:cubicBezTo>
                      <a:pt x="13290" y="3567"/>
                      <a:pt x="13825" y="5347"/>
                      <a:pt x="14285" y="5347"/>
                    </a:cubicBezTo>
                    <a:cubicBezTo>
                      <a:pt x="14706" y="5347"/>
                      <a:pt x="14762" y="4439"/>
                      <a:pt x="15680" y="4439"/>
                    </a:cubicBezTo>
                    <a:cubicBezTo>
                      <a:pt x="16454" y="4439"/>
                      <a:pt x="18022" y="5128"/>
                      <a:pt x="18309" y="5520"/>
                    </a:cubicBezTo>
                    <a:cubicBezTo>
                      <a:pt x="18936" y="6376"/>
                      <a:pt x="17123" y="7489"/>
                      <a:pt x="16930" y="8336"/>
                    </a:cubicBezTo>
                    <a:cubicBezTo>
                      <a:pt x="16715" y="9274"/>
                      <a:pt x="15806" y="10050"/>
                      <a:pt x="17073" y="10404"/>
                    </a:cubicBezTo>
                    <a:cubicBezTo>
                      <a:pt x="18125" y="10697"/>
                      <a:pt x="19434" y="11062"/>
                      <a:pt x="19128" y="11740"/>
                    </a:cubicBezTo>
                    <a:cubicBezTo>
                      <a:pt x="18696" y="12700"/>
                      <a:pt x="17656" y="12645"/>
                      <a:pt x="16991" y="13626"/>
                    </a:cubicBezTo>
                    <a:cubicBezTo>
                      <a:pt x="16256" y="14712"/>
                      <a:pt x="17523" y="15895"/>
                      <a:pt x="18253" y="16297"/>
                    </a:cubicBezTo>
                    <a:cubicBezTo>
                      <a:pt x="18856" y="16630"/>
                      <a:pt x="20769" y="16110"/>
                      <a:pt x="21443" y="17240"/>
                    </a:cubicBezTo>
                    <a:cubicBezTo>
                      <a:pt x="21600" y="17504"/>
                      <a:pt x="21394" y="17901"/>
                      <a:pt x="20835" y="18523"/>
                    </a:cubicBezTo>
                    <a:cubicBezTo>
                      <a:pt x="19498" y="20009"/>
                      <a:pt x="16306" y="18906"/>
                      <a:pt x="14774" y="19488"/>
                    </a:cubicBezTo>
                    <a:cubicBezTo>
                      <a:pt x="13402" y="20010"/>
                      <a:pt x="12717" y="18591"/>
                      <a:pt x="12309" y="18361"/>
                    </a:cubicBezTo>
                    <a:cubicBezTo>
                      <a:pt x="11424" y="18808"/>
                      <a:pt x="13220" y="20540"/>
                      <a:pt x="10601" y="20877"/>
                    </a:cubicBezTo>
                    <a:cubicBezTo>
                      <a:pt x="4977" y="21600"/>
                      <a:pt x="3954" y="20616"/>
                      <a:pt x="0" y="17599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C82606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solidFill>
                    <a:srgbClr val="C82606"/>
                  </a:solidFill>
                  <a:latin typeface="Gill Sans"/>
                  <a:sym typeface="Gill Sans"/>
                </a:endParaRPr>
              </a:p>
            </p:txBody>
          </p:sp>
          <p:sp>
            <p:nvSpPr>
              <p:cNvPr id="38" name="Figura">
                <a:extLst>
                  <a:ext uri="{FF2B5EF4-FFF2-40B4-BE49-F238E27FC236}">
                    <a16:creationId xmlns:a16="http://schemas.microsoft.com/office/drawing/2014/main" id="{7044F752-ED34-87BE-3B1A-7C1FFAE4C879}"/>
                  </a:ext>
                </a:extLst>
              </p:cNvPr>
              <p:cNvSpPr/>
              <p:nvPr/>
            </p:nvSpPr>
            <p:spPr>
              <a:xfrm>
                <a:off x="2276234" y="3166853"/>
                <a:ext cx="493997" cy="453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8" h="21457" extrusionOk="0">
                    <a:moveTo>
                      <a:pt x="7879" y="17736"/>
                    </a:moveTo>
                    <a:cubicBezTo>
                      <a:pt x="3694" y="17621"/>
                      <a:pt x="1903" y="14832"/>
                      <a:pt x="0" y="11455"/>
                    </a:cubicBezTo>
                    <a:cubicBezTo>
                      <a:pt x="3542" y="11109"/>
                      <a:pt x="2402" y="12050"/>
                      <a:pt x="4500" y="5800"/>
                    </a:cubicBezTo>
                    <a:cubicBezTo>
                      <a:pt x="5590" y="2546"/>
                      <a:pt x="5723" y="2686"/>
                      <a:pt x="5682" y="636"/>
                    </a:cubicBezTo>
                    <a:cubicBezTo>
                      <a:pt x="11127" y="-143"/>
                      <a:pt x="10329" y="1558"/>
                      <a:pt x="13997" y="25"/>
                    </a:cubicBezTo>
                    <a:cubicBezTo>
                      <a:pt x="18469" y="5671"/>
                      <a:pt x="16481" y="6603"/>
                      <a:pt x="21135" y="0"/>
                    </a:cubicBezTo>
                    <a:cubicBezTo>
                      <a:pt x="20834" y="4011"/>
                      <a:pt x="20471" y="6014"/>
                      <a:pt x="20982" y="9868"/>
                    </a:cubicBezTo>
                    <a:cubicBezTo>
                      <a:pt x="21313" y="12380"/>
                      <a:pt x="21600" y="14550"/>
                      <a:pt x="19138" y="17401"/>
                    </a:cubicBezTo>
                    <a:cubicBezTo>
                      <a:pt x="16492" y="20473"/>
                      <a:pt x="14156" y="20853"/>
                      <a:pt x="11013" y="21457"/>
                    </a:cubicBezTo>
                    <a:cubicBezTo>
                      <a:pt x="10224" y="20382"/>
                      <a:pt x="8848" y="18414"/>
                      <a:pt x="7879" y="17736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39" name="Figura">
                <a:extLst>
                  <a:ext uri="{FF2B5EF4-FFF2-40B4-BE49-F238E27FC236}">
                    <a16:creationId xmlns:a16="http://schemas.microsoft.com/office/drawing/2014/main" id="{09E6AF6D-F8FB-69F1-E250-75B6B8F4D0E9}"/>
                  </a:ext>
                </a:extLst>
              </p:cNvPr>
              <p:cNvSpPr/>
              <p:nvPr/>
            </p:nvSpPr>
            <p:spPr>
              <a:xfrm>
                <a:off x="2729703" y="2870351"/>
                <a:ext cx="519631" cy="336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extrusionOk="0">
                    <a:moveTo>
                      <a:pt x="9908" y="21600"/>
                    </a:moveTo>
                    <a:cubicBezTo>
                      <a:pt x="6600" y="21600"/>
                      <a:pt x="2908" y="11520"/>
                      <a:pt x="1306" y="11520"/>
                    </a:cubicBezTo>
                    <a:lnTo>
                      <a:pt x="277" y="11520"/>
                    </a:lnTo>
                    <a:lnTo>
                      <a:pt x="0" y="2444"/>
                    </a:lnTo>
                    <a:lnTo>
                      <a:pt x="7113" y="0"/>
                    </a:lnTo>
                    <a:cubicBezTo>
                      <a:pt x="11104" y="182"/>
                      <a:pt x="18967" y="6842"/>
                      <a:pt x="20371" y="12621"/>
                    </a:cubicBezTo>
                    <a:cubicBezTo>
                      <a:pt x="21600" y="17695"/>
                      <a:pt x="13400" y="18316"/>
                      <a:pt x="11763" y="20496"/>
                    </a:cubicBezTo>
                    <a:cubicBezTo>
                      <a:pt x="11215" y="21229"/>
                      <a:pt x="10592" y="21600"/>
                      <a:pt x="9908" y="21600"/>
                    </a:cubicBezTo>
                    <a:close/>
                  </a:path>
                </a:pathLst>
              </a:custGeom>
              <a:solidFill>
                <a:srgbClr val="A6AAA9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40" name="Figura">
                <a:extLst>
                  <a:ext uri="{FF2B5EF4-FFF2-40B4-BE49-F238E27FC236}">
                    <a16:creationId xmlns:a16="http://schemas.microsoft.com/office/drawing/2014/main" id="{1AC42AFC-3A5D-EAFA-C0B8-BE0ED64D4384}"/>
                  </a:ext>
                </a:extLst>
              </p:cNvPr>
              <p:cNvSpPr/>
              <p:nvPr/>
            </p:nvSpPr>
            <p:spPr>
              <a:xfrm>
                <a:off x="2066940" y="1998288"/>
                <a:ext cx="1056463" cy="962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6" h="21600" extrusionOk="0">
                    <a:moveTo>
                      <a:pt x="10451" y="18613"/>
                    </a:moveTo>
                    <a:cubicBezTo>
                      <a:pt x="9988" y="18086"/>
                      <a:pt x="10508" y="15879"/>
                      <a:pt x="8992" y="17732"/>
                    </a:cubicBezTo>
                    <a:cubicBezTo>
                      <a:pt x="6276" y="21052"/>
                      <a:pt x="5400" y="16827"/>
                      <a:pt x="5006" y="16074"/>
                    </a:cubicBezTo>
                    <a:cubicBezTo>
                      <a:pt x="4685" y="15455"/>
                      <a:pt x="2649" y="14085"/>
                      <a:pt x="1132" y="13772"/>
                    </a:cubicBezTo>
                    <a:lnTo>
                      <a:pt x="0" y="13538"/>
                    </a:lnTo>
                    <a:cubicBezTo>
                      <a:pt x="879" y="12465"/>
                      <a:pt x="926" y="12649"/>
                      <a:pt x="1089" y="11292"/>
                    </a:cubicBezTo>
                    <a:cubicBezTo>
                      <a:pt x="1578" y="7229"/>
                      <a:pt x="3876" y="9597"/>
                      <a:pt x="4319" y="6847"/>
                    </a:cubicBezTo>
                    <a:cubicBezTo>
                      <a:pt x="4911" y="3170"/>
                      <a:pt x="6566" y="2398"/>
                      <a:pt x="7850" y="2398"/>
                    </a:cubicBezTo>
                    <a:cubicBezTo>
                      <a:pt x="8152" y="2379"/>
                      <a:pt x="9263" y="569"/>
                      <a:pt x="9677" y="0"/>
                    </a:cubicBezTo>
                    <a:cubicBezTo>
                      <a:pt x="11635" y="1217"/>
                      <a:pt x="12980" y="932"/>
                      <a:pt x="14941" y="414"/>
                    </a:cubicBezTo>
                    <a:cubicBezTo>
                      <a:pt x="15640" y="918"/>
                      <a:pt x="20056" y="1997"/>
                      <a:pt x="19295" y="4734"/>
                    </a:cubicBezTo>
                    <a:cubicBezTo>
                      <a:pt x="18918" y="6096"/>
                      <a:pt x="17259" y="7056"/>
                      <a:pt x="15819" y="7744"/>
                    </a:cubicBezTo>
                    <a:cubicBezTo>
                      <a:pt x="15757" y="8917"/>
                      <a:pt x="15722" y="10542"/>
                      <a:pt x="15759" y="10846"/>
                    </a:cubicBezTo>
                    <a:cubicBezTo>
                      <a:pt x="15907" y="10846"/>
                      <a:pt x="15722" y="11905"/>
                      <a:pt x="17952" y="9499"/>
                    </a:cubicBezTo>
                    <a:cubicBezTo>
                      <a:pt x="18841" y="8540"/>
                      <a:pt x="20119" y="7114"/>
                      <a:pt x="21088" y="8218"/>
                    </a:cubicBezTo>
                    <a:cubicBezTo>
                      <a:pt x="21520" y="8710"/>
                      <a:pt x="21600" y="9319"/>
                      <a:pt x="21407" y="9684"/>
                    </a:cubicBezTo>
                    <a:cubicBezTo>
                      <a:pt x="19959" y="12413"/>
                      <a:pt x="19382" y="12354"/>
                      <a:pt x="19398" y="15531"/>
                    </a:cubicBezTo>
                    <a:cubicBezTo>
                      <a:pt x="19407" y="17344"/>
                      <a:pt x="18784" y="17977"/>
                      <a:pt x="18792" y="20497"/>
                    </a:cubicBezTo>
                    <a:lnTo>
                      <a:pt x="13409" y="21600"/>
                    </a:lnTo>
                    <a:cubicBezTo>
                      <a:pt x="13814" y="17041"/>
                      <a:pt x="11655" y="19986"/>
                      <a:pt x="10451" y="18613"/>
                    </a:cubicBezTo>
                    <a:close/>
                  </a:path>
                </a:pathLst>
              </a:custGeom>
              <a:solidFill>
                <a:srgbClr val="D0712E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</p:grpSp>
        <p:sp>
          <p:nvSpPr>
            <p:cNvPr id="17" name="Estado de México…">
              <a:extLst>
                <a:ext uri="{FF2B5EF4-FFF2-40B4-BE49-F238E27FC236}">
                  <a16:creationId xmlns:a16="http://schemas.microsoft.com/office/drawing/2014/main" id="{80E23D9C-F5DB-2891-6C07-C360CCB36E97}"/>
                </a:ext>
              </a:extLst>
            </p:cNvPr>
            <p:cNvSpPr txBox="1"/>
            <p:nvPr/>
          </p:nvSpPr>
          <p:spPr>
            <a:xfrm>
              <a:off x="9665755" y="4319651"/>
              <a:ext cx="996787" cy="7911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4" tIns="71434" rIns="71434" bIns="71434" anchor="ctr">
              <a:spAutoFit/>
            </a:bodyPr>
            <a:lstStyle>
              <a:lvl1pPr defTabSz="642937">
                <a:defRPr sz="2500" b="1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dirty="0">
                  <a:latin typeface="+mn-lt"/>
                </a:rPr>
                <a:t>CDMX </a:t>
              </a:r>
              <a:r>
                <a:rPr lang="es-MX" sz="2400" dirty="0">
                  <a:latin typeface="+mn-lt"/>
                </a:rPr>
                <a:t> 5,436,810 </a:t>
              </a:r>
            </a:p>
            <a:p>
              <a:pPr algn="ctr" defTabSz="642938"/>
              <a:endParaRPr sz="2400" dirty="0">
                <a:latin typeface="+mn-lt"/>
              </a:endParaRPr>
            </a:p>
          </p:txBody>
        </p:sp>
        <p:sp>
          <p:nvSpPr>
            <p:cNvPr id="18" name="Estado de México…">
              <a:extLst>
                <a:ext uri="{FF2B5EF4-FFF2-40B4-BE49-F238E27FC236}">
                  <a16:creationId xmlns:a16="http://schemas.microsoft.com/office/drawing/2014/main" id="{9A9FCE9C-A580-8F0C-DB7E-6510A61F9A41}"/>
                </a:ext>
              </a:extLst>
            </p:cNvPr>
            <p:cNvSpPr txBox="1"/>
            <p:nvPr/>
          </p:nvSpPr>
          <p:spPr>
            <a:xfrm>
              <a:off x="11166405" y="3481131"/>
              <a:ext cx="905412" cy="5470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4" tIns="71434" rIns="71434" bIns="71434" anchor="ctr">
              <a:spAutoFit/>
            </a:bodyPr>
            <a:lstStyle/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sz="2400" dirty="0">
                  <a:solidFill>
                    <a:srgbClr val="535860"/>
                  </a:solidFill>
                  <a:sym typeface="Avenir Next Regular"/>
                </a:rPr>
                <a:t>Puebla</a:t>
              </a:r>
            </a:p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lang="es-MX" sz="2400" dirty="0">
                  <a:solidFill>
                    <a:srgbClr val="535860"/>
                  </a:solidFill>
                  <a:sym typeface="Avenir Next Regular"/>
                </a:rPr>
                <a:t> 255,487 </a:t>
              </a:r>
            </a:p>
          </p:txBody>
        </p:sp>
        <p:sp>
          <p:nvSpPr>
            <p:cNvPr id="19" name="Estado de México…">
              <a:extLst>
                <a:ext uri="{FF2B5EF4-FFF2-40B4-BE49-F238E27FC236}">
                  <a16:creationId xmlns:a16="http://schemas.microsoft.com/office/drawing/2014/main" id="{F55943EB-1699-4FA7-964E-70262C138C0A}"/>
                </a:ext>
              </a:extLst>
            </p:cNvPr>
            <p:cNvSpPr txBox="1"/>
            <p:nvPr/>
          </p:nvSpPr>
          <p:spPr>
            <a:xfrm>
              <a:off x="8420670" y="4062822"/>
              <a:ext cx="1203068" cy="5577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/>
            <a:p>
              <a:pPr algn="ctr" defTabSz="642938">
                <a:defRPr sz="2500" b="1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sz="2400" b="1" dirty="0">
                  <a:solidFill>
                    <a:srgbClr val="535860"/>
                  </a:solidFill>
                  <a:sym typeface="Avenir Next Regular"/>
                </a:rPr>
                <a:t>Edo. de </a:t>
              </a:r>
              <a:r>
                <a:rPr sz="2400" b="1" dirty="0" err="1">
                  <a:solidFill>
                    <a:srgbClr val="535860"/>
                  </a:solidFill>
                  <a:sym typeface="Avenir Next Regular"/>
                </a:rPr>
                <a:t>Méx</a:t>
              </a:r>
              <a:r>
                <a:rPr sz="2400" b="1" dirty="0">
                  <a:solidFill>
                    <a:srgbClr val="535860"/>
                  </a:solidFill>
                  <a:sym typeface="Avenir Next Regular"/>
                </a:rPr>
                <a:t>.</a:t>
              </a:r>
            </a:p>
            <a:p>
              <a:pPr algn="ctr" defTabSz="642938">
                <a:defRPr sz="2500" b="1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lang="es-MX" sz="2400" b="1" dirty="0">
                  <a:solidFill>
                    <a:srgbClr val="535860"/>
                  </a:solidFill>
                  <a:sym typeface="Avenir Next Regular"/>
                </a:rPr>
                <a:t> 633,874 </a:t>
              </a:r>
            </a:p>
          </p:txBody>
        </p:sp>
        <p:sp>
          <p:nvSpPr>
            <p:cNvPr id="20" name="Estado de México…">
              <a:extLst>
                <a:ext uri="{FF2B5EF4-FFF2-40B4-BE49-F238E27FC236}">
                  <a16:creationId xmlns:a16="http://schemas.microsoft.com/office/drawing/2014/main" id="{666BDB98-CE5F-0A95-C5DB-6BA976003950}"/>
                </a:ext>
              </a:extLst>
            </p:cNvPr>
            <p:cNvSpPr txBox="1"/>
            <p:nvPr/>
          </p:nvSpPr>
          <p:spPr>
            <a:xfrm>
              <a:off x="7897417" y="3475758"/>
              <a:ext cx="1018498" cy="5577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4" tIns="71434" rIns="71434" bIns="71434" anchor="ctr">
              <a:spAutoFit/>
            </a:bodyPr>
            <a:lstStyle/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sz="2400" dirty="0">
                  <a:solidFill>
                    <a:srgbClr val="535860"/>
                  </a:solidFill>
                  <a:sym typeface="Avenir Next Regular"/>
                </a:rPr>
                <a:t>Guanajuato</a:t>
              </a:r>
            </a:p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lang="es-MX" sz="2400" dirty="0">
                  <a:solidFill>
                    <a:srgbClr val="535860"/>
                  </a:solidFill>
                  <a:sym typeface="Avenir Next Regular"/>
                </a:rPr>
                <a:t> 340,525 </a:t>
              </a:r>
            </a:p>
          </p:txBody>
        </p:sp>
        <p:sp>
          <p:nvSpPr>
            <p:cNvPr id="21" name="Estado de México…">
              <a:extLst>
                <a:ext uri="{FF2B5EF4-FFF2-40B4-BE49-F238E27FC236}">
                  <a16:creationId xmlns:a16="http://schemas.microsoft.com/office/drawing/2014/main" id="{090BA752-A88F-245C-1B12-EB0BE8DBBA8C}"/>
                </a:ext>
              </a:extLst>
            </p:cNvPr>
            <p:cNvSpPr txBox="1"/>
            <p:nvPr/>
          </p:nvSpPr>
          <p:spPr>
            <a:xfrm>
              <a:off x="10695091" y="3975056"/>
              <a:ext cx="910686" cy="5577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/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sz="2400" dirty="0">
                  <a:solidFill>
                    <a:srgbClr val="535860"/>
                  </a:solidFill>
                  <a:sym typeface="Avenir Next Regular"/>
                </a:rPr>
                <a:t>Morelos </a:t>
              </a:r>
            </a:p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lang="es-MX" sz="2400" dirty="0">
                  <a:solidFill>
                    <a:srgbClr val="535860"/>
                  </a:solidFill>
                  <a:sym typeface="Avenir Next Regular"/>
                </a:rPr>
                <a:t> 67,371 </a:t>
              </a:r>
            </a:p>
          </p:txBody>
        </p:sp>
        <p:sp>
          <p:nvSpPr>
            <p:cNvPr id="22" name="Estado de México…">
              <a:extLst>
                <a:ext uri="{FF2B5EF4-FFF2-40B4-BE49-F238E27FC236}">
                  <a16:creationId xmlns:a16="http://schemas.microsoft.com/office/drawing/2014/main" id="{5B31FEDC-CD9F-02F2-8ED0-237AA0F0E7AF}"/>
                </a:ext>
              </a:extLst>
            </p:cNvPr>
            <p:cNvSpPr txBox="1"/>
            <p:nvPr/>
          </p:nvSpPr>
          <p:spPr>
            <a:xfrm>
              <a:off x="10978709" y="1909808"/>
              <a:ext cx="1023562" cy="5470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>
              <a:lvl1pPr defTabSz="642937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dirty="0">
                  <a:latin typeface="+mn-lt"/>
                </a:rPr>
                <a:t>Querétaro </a:t>
              </a:r>
              <a:endParaRPr lang="es-ES" sz="2400" dirty="0">
                <a:latin typeface="+mn-lt"/>
              </a:endParaRPr>
            </a:p>
            <a:p>
              <a:pPr algn="ctr" defTabSz="642938"/>
              <a:r>
                <a:rPr lang="es-MX" sz="2400" dirty="0">
                  <a:latin typeface="+mn-lt"/>
                </a:rPr>
                <a:t> 285,027 </a:t>
              </a:r>
            </a:p>
          </p:txBody>
        </p:sp>
        <p:sp>
          <p:nvSpPr>
            <p:cNvPr id="23" name="Estado de México…">
              <a:extLst>
                <a:ext uri="{FF2B5EF4-FFF2-40B4-BE49-F238E27FC236}">
                  <a16:creationId xmlns:a16="http://schemas.microsoft.com/office/drawing/2014/main" id="{C1656455-E362-5B50-6A2F-D47314C58DC6}"/>
                </a:ext>
              </a:extLst>
            </p:cNvPr>
            <p:cNvSpPr txBox="1"/>
            <p:nvPr/>
          </p:nvSpPr>
          <p:spPr>
            <a:xfrm>
              <a:off x="7453626" y="2924526"/>
              <a:ext cx="1395524" cy="5577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/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sz="2400" dirty="0">
                  <a:solidFill>
                    <a:srgbClr val="535860"/>
                  </a:solidFill>
                  <a:sym typeface="Avenir Next Regular"/>
                </a:rPr>
                <a:t>Aguascalientes</a:t>
              </a:r>
            </a:p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lang="es-MX" sz="2400" dirty="0">
                  <a:solidFill>
                    <a:srgbClr val="535860"/>
                  </a:solidFill>
                  <a:sym typeface="Avenir Next Regular"/>
                </a:rPr>
                <a:t>140,214</a:t>
              </a:r>
              <a:endParaRPr sz="2400" dirty="0">
                <a:solidFill>
                  <a:srgbClr val="535860"/>
                </a:solidFill>
                <a:sym typeface="Avenir Next Regular"/>
              </a:endParaRPr>
            </a:p>
          </p:txBody>
        </p:sp>
        <p:sp>
          <p:nvSpPr>
            <p:cNvPr id="24" name="Estado de México…">
              <a:extLst>
                <a:ext uri="{FF2B5EF4-FFF2-40B4-BE49-F238E27FC236}">
                  <a16:creationId xmlns:a16="http://schemas.microsoft.com/office/drawing/2014/main" id="{B3F8229B-6859-E9D6-2851-7C972983E9ED}"/>
                </a:ext>
              </a:extLst>
            </p:cNvPr>
            <p:cNvSpPr txBox="1"/>
            <p:nvPr/>
          </p:nvSpPr>
          <p:spPr>
            <a:xfrm>
              <a:off x="11278407" y="2463472"/>
              <a:ext cx="849420" cy="5577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>
              <a:lvl1pPr defTabSz="642937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dirty="0">
                  <a:latin typeface="+mn-lt"/>
                </a:rPr>
                <a:t>Hidalgo </a:t>
              </a:r>
              <a:r>
                <a:rPr lang="es-MX" sz="2400" dirty="0">
                  <a:latin typeface="+mn-lt"/>
                </a:rPr>
                <a:t> 33,532 </a:t>
              </a:r>
            </a:p>
          </p:txBody>
        </p:sp>
        <p:sp>
          <p:nvSpPr>
            <p:cNvPr id="25" name="Círculo">
              <a:extLst>
                <a:ext uri="{FF2B5EF4-FFF2-40B4-BE49-F238E27FC236}">
                  <a16:creationId xmlns:a16="http://schemas.microsoft.com/office/drawing/2014/main" id="{BCB668BD-EEE2-69E3-5E4D-EE768E9DFE8B}"/>
                </a:ext>
              </a:extLst>
            </p:cNvPr>
            <p:cNvSpPr/>
            <p:nvPr/>
          </p:nvSpPr>
          <p:spPr>
            <a:xfrm>
              <a:off x="8803549" y="1748718"/>
              <a:ext cx="2475222" cy="2475222"/>
            </a:xfrm>
            <a:prstGeom prst="ellipse">
              <a:avLst/>
            </a:prstGeom>
            <a:ln w="50800">
              <a:solidFill>
                <a:srgbClr val="53585F"/>
              </a:solidFill>
              <a:custDash>
                <a:ds d="200000" sp="200000"/>
              </a:custDash>
              <a:miter lim="400000"/>
            </a:ln>
          </p:spPr>
          <p:txBody>
            <a:bodyPr lIns="50800" tIns="50800" rIns="50800" bIns="50800" anchor="ctr"/>
            <a:lstStyle/>
            <a:p>
              <a:pPr defTabSz="821530">
                <a:lnSpc>
                  <a:spcPct val="120000"/>
                </a:lnSpc>
                <a:defRPr sz="1800">
                  <a:solidFill>
                    <a:srgbClr val="888888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 sz="2400">
                <a:solidFill>
                  <a:srgbClr val="888888"/>
                </a:solidFill>
                <a:latin typeface="Avenir Next Regular"/>
                <a:sym typeface="Avenir Next Regular"/>
              </a:endParaRPr>
            </a:p>
          </p:txBody>
        </p:sp>
        <p:sp>
          <p:nvSpPr>
            <p:cNvPr id="26" name="Estado de México…">
              <a:extLst>
                <a:ext uri="{FF2B5EF4-FFF2-40B4-BE49-F238E27FC236}">
                  <a16:creationId xmlns:a16="http://schemas.microsoft.com/office/drawing/2014/main" id="{D98F8EEA-FA17-59A4-1C9C-C2234EA2E3E6}"/>
                </a:ext>
              </a:extLst>
            </p:cNvPr>
            <p:cNvSpPr txBox="1"/>
            <p:nvPr/>
          </p:nvSpPr>
          <p:spPr>
            <a:xfrm>
              <a:off x="7466612" y="1910282"/>
              <a:ext cx="1395524" cy="32446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>
              <a:lvl1pPr defTabSz="642937">
                <a:defRPr sz="3000" b="1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dirty="0">
                  <a:latin typeface="+mn-lt"/>
                </a:rPr>
                <a:t>Zona Centro</a:t>
              </a:r>
            </a:p>
          </p:txBody>
        </p:sp>
        <p:sp>
          <p:nvSpPr>
            <p:cNvPr id="27" name="Estado de México…">
              <a:extLst>
                <a:ext uri="{FF2B5EF4-FFF2-40B4-BE49-F238E27FC236}">
                  <a16:creationId xmlns:a16="http://schemas.microsoft.com/office/drawing/2014/main" id="{6C76B7C4-6AFE-778C-F64F-95235C2170F7}"/>
                </a:ext>
              </a:extLst>
            </p:cNvPr>
            <p:cNvSpPr txBox="1"/>
            <p:nvPr/>
          </p:nvSpPr>
          <p:spPr>
            <a:xfrm>
              <a:off x="11329173" y="3027881"/>
              <a:ext cx="820195" cy="5470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4" tIns="71434" rIns="71434" bIns="71434" anchor="ctr">
              <a:spAutoFit/>
            </a:bodyPr>
            <a:lstStyle>
              <a:lvl1pPr defTabSz="642937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dirty="0">
                  <a:latin typeface="+mn-lt"/>
                </a:rPr>
                <a:t>Tlaxcala </a:t>
              </a:r>
              <a:r>
                <a:rPr lang="es-MX" sz="2400" dirty="0">
                  <a:latin typeface="+mn-lt"/>
                </a:rPr>
                <a:t> 10,655 </a:t>
              </a:r>
            </a:p>
          </p:txBody>
        </p:sp>
        <p:sp>
          <p:nvSpPr>
            <p:cNvPr id="28" name="Estado de México…">
              <a:extLst>
                <a:ext uri="{FF2B5EF4-FFF2-40B4-BE49-F238E27FC236}">
                  <a16:creationId xmlns:a16="http://schemas.microsoft.com/office/drawing/2014/main" id="{97F9924C-834C-EA5B-4930-B72C5745C229}"/>
                </a:ext>
              </a:extLst>
            </p:cNvPr>
            <p:cNvSpPr txBox="1"/>
            <p:nvPr/>
          </p:nvSpPr>
          <p:spPr>
            <a:xfrm>
              <a:off x="7466612" y="2436238"/>
              <a:ext cx="1395524" cy="5470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/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sz="2400" dirty="0">
                  <a:solidFill>
                    <a:srgbClr val="535860"/>
                  </a:solidFill>
                  <a:sym typeface="Avenir Next Regular"/>
                </a:rPr>
                <a:t>Zacatecas</a:t>
              </a:r>
            </a:p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lang="es-ES" sz="2400" dirty="0">
                  <a:solidFill>
                    <a:srgbClr val="535860"/>
                  </a:solidFill>
                  <a:sym typeface="Avenir Next Regular"/>
                </a:rPr>
                <a:t> 48,681 </a:t>
              </a:r>
            </a:p>
          </p:txBody>
        </p:sp>
        <p:sp>
          <p:nvSpPr>
            <p:cNvPr id="29" name="Estado de México…">
              <a:extLst>
                <a:ext uri="{FF2B5EF4-FFF2-40B4-BE49-F238E27FC236}">
                  <a16:creationId xmlns:a16="http://schemas.microsoft.com/office/drawing/2014/main" id="{933083A3-9F5B-AD91-F46B-0E1CC0EC2335}"/>
                </a:ext>
              </a:extLst>
            </p:cNvPr>
            <p:cNvSpPr txBox="1"/>
            <p:nvPr/>
          </p:nvSpPr>
          <p:spPr>
            <a:xfrm>
              <a:off x="10333889" y="1350770"/>
              <a:ext cx="1851014" cy="5470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4" tIns="71434" rIns="71434" bIns="71434" anchor="ctr">
              <a:spAutoFit/>
            </a:bodyPr>
            <a:lstStyle>
              <a:lvl1pPr defTabSz="642937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dirty="0">
                  <a:latin typeface="+mn-lt"/>
                </a:rPr>
                <a:t>San Luis Potosí </a:t>
              </a:r>
              <a:endParaRPr lang="es-ES" sz="2400" dirty="0">
                <a:latin typeface="+mn-lt"/>
              </a:endParaRPr>
            </a:p>
            <a:p>
              <a:pPr algn="ctr" defTabSz="642938"/>
              <a:r>
                <a:rPr lang="es-MX" sz="2400" dirty="0">
                  <a:latin typeface="+mn-lt"/>
                </a:rPr>
                <a:t> 197,028 </a:t>
              </a:r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F6F928BC-1C93-380A-20D5-52A2CAFAD647}"/>
              </a:ext>
            </a:extLst>
          </p:cNvPr>
          <p:cNvGrpSpPr/>
          <p:nvPr/>
        </p:nvGrpSpPr>
        <p:grpSpPr>
          <a:xfrm>
            <a:off x="1571627" y="3451123"/>
            <a:ext cx="15448011" cy="9352222"/>
            <a:chOff x="328502" y="1036069"/>
            <a:chExt cx="8663390" cy="5266835"/>
          </a:xfrm>
        </p:grpSpPr>
        <p:grpSp>
          <p:nvGrpSpPr>
            <p:cNvPr id="42" name="Grupo">
              <a:extLst>
                <a:ext uri="{FF2B5EF4-FFF2-40B4-BE49-F238E27FC236}">
                  <a16:creationId xmlns:a16="http://schemas.microsoft.com/office/drawing/2014/main" id="{BEAB6494-2EB4-589C-C429-F269390DDC17}"/>
                </a:ext>
              </a:extLst>
            </p:cNvPr>
            <p:cNvGrpSpPr/>
            <p:nvPr/>
          </p:nvGrpSpPr>
          <p:grpSpPr>
            <a:xfrm>
              <a:off x="984530" y="1416878"/>
              <a:ext cx="6725016" cy="4572973"/>
              <a:chOff x="-44" y="43"/>
              <a:chExt cx="13450030" cy="9145944"/>
            </a:xfrm>
          </p:grpSpPr>
          <p:sp>
            <p:nvSpPr>
              <p:cNvPr id="67" name="Figura">
                <a:extLst>
                  <a:ext uri="{FF2B5EF4-FFF2-40B4-BE49-F238E27FC236}">
                    <a16:creationId xmlns:a16="http://schemas.microsoft.com/office/drawing/2014/main" id="{BE70A439-B75B-20DF-29E3-B78E4A91F235}"/>
                  </a:ext>
                </a:extLst>
              </p:cNvPr>
              <p:cNvSpPr/>
              <p:nvPr/>
            </p:nvSpPr>
            <p:spPr>
              <a:xfrm>
                <a:off x="1101111" y="2315514"/>
                <a:ext cx="2245714" cy="2739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7" h="20838" extrusionOk="0">
                    <a:moveTo>
                      <a:pt x="16159" y="10783"/>
                    </a:moveTo>
                    <a:cubicBezTo>
                      <a:pt x="16766" y="10783"/>
                      <a:pt x="16837" y="9909"/>
                      <a:pt x="16200" y="9909"/>
                    </a:cubicBezTo>
                    <a:cubicBezTo>
                      <a:pt x="15568" y="9909"/>
                      <a:pt x="15590" y="10710"/>
                      <a:pt x="16159" y="10783"/>
                    </a:cubicBezTo>
                    <a:close/>
                    <a:moveTo>
                      <a:pt x="16323" y="17931"/>
                    </a:moveTo>
                    <a:cubicBezTo>
                      <a:pt x="15131" y="17399"/>
                      <a:pt x="14739" y="16290"/>
                      <a:pt x="13662" y="15849"/>
                    </a:cubicBezTo>
                    <a:cubicBezTo>
                      <a:pt x="13093" y="15616"/>
                      <a:pt x="12670" y="15248"/>
                      <a:pt x="12242" y="14900"/>
                    </a:cubicBezTo>
                    <a:cubicBezTo>
                      <a:pt x="12347" y="15110"/>
                      <a:pt x="12233" y="15296"/>
                      <a:pt x="11981" y="15299"/>
                    </a:cubicBezTo>
                    <a:cubicBezTo>
                      <a:pt x="11712" y="15303"/>
                      <a:pt x="11208" y="14883"/>
                      <a:pt x="11208" y="14626"/>
                    </a:cubicBezTo>
                    <a:cubicBezTo>
                      <a:pt x="10850" y="14699"/>
                      <a:pt x="10406" y="14387"/>
                      <a:pt x="10350" y="14106"/>
                    </a:cubicBezTo>
                    <a:cubicBezTo>
                      <a:pt x="9921" y="14053"/>
                      <a:pt x="9983" y="13810"/>
                      <a:pt x="9660" y="13418"/>
                    </a:cubicBezTo>
                    <a:cubicBezTo>
                      <a:pt x="8546" y="12068"/>
                      <a:pt x="10487" y="10665"/>
                      <a:pt x="10540" y="11726"/>
                    </a:cubicBezTo>
                    <a:cubicBezTo>
                      <a:pt x="10576" y="11612"/>
                      <a:pt x="10608" y="11496"/>
                      <a:pt x="10635" y="11380"/>
                    </a:cubicBezTo>
                    <a:cubicBezTo>
                      <a:pt x="10457" y="11390"/>
                      <a:pt x="10223" y="11361"/>
                      <a:pt x="10224" y="10968"/>
                    </a:cubicBezTo>
                    <a:cubicBezTo>
                      <a:pt x="10224" y="10479"/>
                      <a:pt x="10388" y="10540"/>
                      <a:pt x="10422" y="10308"/>
                    </a:cubicBezTo>
                    <a:lnTo>
                      <a:pt x="10765" y="10308"/>
                    </a:lnTo>
                    <a:cubicBezTo>
                      <a:pt x="10761" y="9246"/>
                      <a:pt x="10330" y="8212"/>
                      <a:pt x="9175" y="7530"/>
                    </a:cubicBezTo>
                    <a:cubicBezTo>
                      <a:pt x="8376" y="7057"/>
                      <a:pt x="7103" y="6305"/>
                      <a:pt x="7019" y="5327"/>
                    </a:cubicBezTo>
                    <a:cubicBezTo>
                      <a:pt x="6745" y="5580"/>
                      <a:pt x="6311" y="5494"/>
                      <a:pt x="6006" y="5114"/>
                    </a:cubicBezTo>
                    <a:cubicBezTo>
                      <a:pt x="5346" y="5722"/>
                      <a:pt x="4826" y="5230"/>
                      <a:pt x="4435" y="4739"/>
                    </a:cubicBezTo>
                    <a:cubicBezTo>
                      <a:pt x="4321" y="4596"/>
                      <a:pt x="3016" y="3733"/>
                      <a:pt x="2741" y="3733"/>
                    </a:cubicBezTo>
                    <a:cubicBezTo>
                      <a:pt x="2347" y="3733"/>
                      <a:pt x="1663" y="2659"/>
                      <a:pt x="899" y="1943"/>
                    </a:cubicBezTo>
                    <a:cubicBezTo>
                      <a:pt x="630" y="1691"/>
                      <a:pt x="-215" y="968"/>
                      <a:pt x="51" y="600"/>
                    </a:cubicBezTo>
                    <a:cubicBezTo>
                      <a:pt x="377" y="149"/>
                      <a:pt x="1553" y="759"/>
                      <a:pt x="1877" y="759"/>
                    </a:cubicBezTo>
                    <a:cubicBezTo>
                      <a:pt x="2338" y="759"/>
                      <a:pt x="2747" y="226"/>
                      <a:pt x="3500" y="786"/>
                    </a:cubicBezTo>
                    <a:cubicBezTo>
                      <a:pt x="3561" y="832"/>
                      <a:pt x="3679" y="920"/>
                      <a:pt x="3752" y="953"/>
                    </a:cubicBezTo>
                    <a:lnTo>
                      <a:pt x="3701" y="0"/>
                    </a:lnTo>
                    <a:cubicBezTo>
                      <a:pt x="4673" y="386"/>
                      <a:pt x="8413" y="863"/>
                      <a:pt x="9304" y="289"/>
                    </a:cubicBezTo>
                    <a:lnTo>
                      <a:pt x="11332" y="3674"/>
                    </a:lnTo>
                    <a:lnTo>
                      <a:pt x="11818" y="3674"/>
                    </a:lnTo>
                    <a:cubicBezTo>
                      <a:pt x="11823" y="3851"/>
                      <a:pt x="12243" y="4139"/>
                      <a:pt x="11813" y="4344"/>
                    </a:cubicBezTo>
                    <a:cubicBezTo>
                      <a:pt x="11960" y="4570"/>
                      <a:pt x="12093" y="4828"/>
                      <a:pt x="12216" y="5121"/>
                    </a:cubicBezTo>
                    <a:cubicBezTo>
                      <a:pt x="12283" y="5083"/>
                      <a:pt x="12364" y="5064"/>
                      <a:pt x="12455" y="5064"/>
                    </a:cubicBezTo>
                    <a:cubicBezTo>
                      <a:pt x="13612" y="5064"/>
                      <a:pt x="14164" y="7501"/>
                      <a:pt x="14167" y="7526"/>
                    </a:cubicBezTo>
                    <a:lnTo>
                      <a:pt x="14293" y="8859"/>
                    </a:lnTo>
                    <a:cubicBezTo>
                      <a:pt x="14681" y="8201"/>
                      <a:pt x="15391" y="8400"/>
                      <a:pt x="15391" y="8772"/>
                    </a:cubicBezTo>
                    <a:cubicBezTo>
                      <a:pt x="15391" y="9068"/>
                      <a:pt x="14842" y="9655"/>
                      <a:pt x="14435" y="9569"/>
                    </a:cubicBezTo>
                    <a:cubicBezTo>
                      <a:pt x="14500" y="9794"/>
                      <a:pt x="14586" y="9998"/>
                      <a:pt x="14699" y="10152"/>
                    </a:cubicBezTo>
                    <a:cubicBezTo>
                      <a:pt x="14609" y="9608"/>
                      <a:pt x="15632" y="9717"/>
                      <a:pt x="15504" y="10273"/>
                    </a:cubicBezTo>
                    <a:cubicBezTo>
                      <a:pt x="15476" y="10395"/>
                      <a:pt x="15378" y="10485"/>
                      <a:pt x="15248" y="10514"/>
                    </a:cubicBezTo>
                    <a:cubicBezTo>
                      <a:pt x="15514" y="10711"/>
                      <a:pt x="15728" y="11190"/>
                      <a:pt x="15893" y="11731"/>
                    </a:cubicBezTo>
                    <a:cubicBezTo>
                      <a:pt x="16012" y="11194"/>
                      <a:pt x="16966" y="11365"/>
                      <a:pt x="16783" y="12035"/>
                    </a:cubicBezTo>
                    <a:cubicBezTo>
                      <a:pt x="16741" y="12189"/>
                      <a:pt x="16628" y="12294"/>
                      <a:pt x="16472" y="12325"/>
                    </a:cubicBezTo>
                    <a:cubicBezTo>
                      <a:pt x="17876" y="12977"/>
                      <a:pt x="17271" y="14367"/>
                      <a:pt x="16222" y="13230"/>
                    </a:cubicBezTo>
                    <a:cubicBezTo>
                      <a:pt x="16385" y="14273"/>
                      <a:pt x="16163" y="14841"/>
                      <a:pt x="16677" y="15433"/>
                    </a:cubicBezTo>
                    <a:cubicBezTo>
                      <a:pt x="17217" y="16054"/>
                      <a:pt x="17036" y="15531"/>
                      <a:pt x="17609" y="15198"/>
                    </a:cubicBezTo>
                    <a:cubicBezTo>
                      <a:pt x="17470" y="15145"/>
                      <a:pt x="16870" y="14668"/>
                      <a:pt x="16827" y="14475"/>
                    </a:cubicBezTo>
                    <a:cubicBezTo>
                      <a:pt x="16686" y="13840"/>
                      <a:pt x="17923" y="13865"/>
                      <a:pt x="18053" y="15140"/>
                    </a:cubicBezTo>
                    <a:lnTo>
                      <a:pt x="18964" y="15783"/>
                    </a:lnTo>
                    <a:cubicBezTo>
                      <a:pt x="18846" y="15477"/>
                      <a:pt x="18921" y="15221"/>
                      <a:pt x="19252" y="15215"/>
                    </a:cubicBezTo>
                    <a:cubicBezTo>
                      <a:pt x="19739" y="15206"/>
                      <a:pt x="20463" y="16304"/>
                      <a:pt x="19715" y="16421"/>
                    </a:cubicBezTo>
                    <a:cubicBezTo>
                      <a:pt x="20191" y="16903"/>
                      <a:pt x="19612" y="16678"/>
                      <a:pt x="20512" y="18064"/>
                    </a:cubicBezTo>
                    <a:cubicBezTo>
                      <a:pt x="21385" y="19408"/>
                      <a:pt x="21371" y="20004"/>
                      <a:pt x="19572" y="20641"/>
                    </a:cubicBezTo>
                    <a:cubicBezTo>
                      <a:pt x="16864" y="21600"/>
                      <a:pt x="18236" y="18783"/>
                      <a:pt x="16323" y="17931"/>
                    </a:cubicBezTo>
                    <a:cubicBezTo>
                      <a:pt x="16323" y="17931"/>
                      <a:pt x="16323" y="17931"/>
                      <a:pt x="16323" y="17931"/>
                    </a:cubicBezTo>
                    <a:close/>
                  </a:path>
                </a:pathLst>
              </a:custGeom>
              <a:solidFill>
                <a:srgbClr val="A6AAA9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68" name="Figura">
                <a:extLst>
                  <a:ext uri="{FF2B5EF4-FFF2-40B4-BE49-F238E27FC236}">
                    <a16:creationId xmlns:a16="http://schemas.microsoft.com/office/drawing/2014/main" id="{86BA6714-2C48-3DBF-36F2-914941FBDDDB}"/>
                  </a:ext>
                </a:extLst>
              </p:cNvPr>
              <p:cNvSpPr/>
              <p:nvPr/>
            </p:nvSpPr>
            <p:spPr>
              <a:xfrm>
                <a:off x="-45" y="43"/>
                <a:ext cx="2121797" cy="24536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3" h="21242" extrusionOk="0">
                    <a:moveTo>
                      <a:pt x="688" y="18048"/>
                    </a:moveTo>
                    <a:cubicBezTo>
                      <a:pt x="-63" y="18048"/>
                      <a:pt x="-160" y="16145"/>
                      <a:pt x="206" y="15771"/>
                    </a:cubicBezTo>
                    <a:cubicBezTo>
                      <a:pt x="1020" y="14938"/>
                      <a:pt x="1700" y="18048"/>
                      <a:pt x="688" y="18048"/>
                    </a:cubicBezTo>
                    <a:close/>
                    <a:moveTo>
                      <a:pt x="10237" y="20341"/>
                    </a:moveTo>
                    <a:cubicBezTo>
                      <a:pt x="11479" y="20341"/>
                      <a:pt x="11873" y="17927"/>
                      <a:pt x="10706" y="18453"/>
                    </a:cubicBezTo>
                    <a:cubicBezTo>
                      <a:pt x="9511" y="18993"/>
                      <a:pt x="9326" y="20341"/>
                      <a:pt x="10237" y="20341"/>
                    </a:cubicBezTo>
                    <a:cubicBezTo>
                      <a:pt x="10237" y="20341"/>
                      <a:pt x="10237" y="20341"/>
                      <a:pt x="10237" y="20341"/>
                    </a:cubicBezTo>
                    <a:close/>
                    <a:moveTo>
                      <a:pt x="15017" y="20745"/>
                    </a:moveTo>
                    <a:cubicBezTo>
                      <a:pt x="15006" y="20095"/>
                      <a:pt x="15237" y="19636"/>
                      <a:pt x="15394" y="18795"/>
                    </a:cubicBezTo>
                    <a:cubicBezTo>
                      <a:pt x="15490" y="18287"/>
                      <a:pt x="14709" y="17892"/>
                      <a:pt x="14414" y="17298"/>
                    </a:cubicBezTo>
                    <a:cubicBezTo>
                      <a:pt x="14030" y="16525"/>
                      <a:pt x="12846" y="15093"/>
                      <a:pt x="12115" y="14632"/>
                    </a:cubicBezTo>
                    <a:cubicBezTo>
                      <a:pt x="11064" y="13969"/>
                      <a:pt x="9300" y="13377"/>
                      <a:pt x="9338" y="12068"/>
                    </a:cubicBezTo>
                    <a:cubicBezTo>
                      <a:pt x="9354" y="11513"/>
                      <a:pt x="8896" y="10397"/>
                      <a:pt x="8562" y="9948"/>
                    </a:cubicBezTo>
                    <a:cubicBezTo>
                      <a:pt x="7691" y="8778"/>
                      <a:pt x="8007" y="7310"/>
                      <a:pt x="7602" y="6122"/>
                    </a:cubicBezTo>
                    <a:cubicBezTo>
                      <a:pt x="7401" y="5533"/>
                      <a:pt x="6711" y="5044"/>
                      <a:pt x="6391" y="4390"/>
                    </a:cubicBezTo>
                    <a:cubicBezTo>
                      <a:pt x="5976" y="3541"/>
                      <a:pt x="6673" y="3324"/>
                      <a:pt x="6635" y="3160"/>
                    </a:cubicBezTo>
                    <a:cubicBezTo>
                      <a:pt x="6631" y="3147"/>
                      <a:pt x="4121" y="513"/>
                      <a:pt x="6140" y="62"/>
                    </a:cubicBezTo>
                    <a:cubicBezTo>
                      <a:pt x="6141" y="-109"/>
                      <a:pt x="12626" y="126"/>
                      <a:pt x="13297" y="165"/>
                    </a:cubicBezTo>
                    <a:cubicBezTo>
                      <a:pt x="14091" y="210"/>
                      <a:pt x="15031" y="1020"/>
                      <a:pt x="15385" y="1614"/>
                    </a:cubicBezTo>
                    <a:cubicBezTo>
                      <a:pt x="15096" y="1822"/>
                      <a:pt x="14943" y="1882"/>
                      <a:pt x="14801" y="2202"/>
                    </a:cubicBezTo>
                    <a:cubicBezTo>
                      <a:pt x="14537" y="2800"/>
                      <a:pt x="14892" y="3723"/>
                      <a:pt x="14883" y="3777"/>
                    </a:cubicBezTo>
                    <a:cubicBezTo>
                      <a:pt x="14855" y="3942"/>
                      <a:pt x="14533" y="4091"/>
                      <a:pt x="14423" y="4140"/>
                    </a:cubicBezTo>
                    <a:cubicBezTo>
                      <a:pt x="14603" y="4511"/>
                      <a:pt x="15358" y="4360"/>
                      <a:pt x="14674" y="5779"/>
                    </a:cubicBezTo>
                    <a:cubicBezTo>
                      <a:pt x="14265" y="6626"/>
                      <a:pt x="14321" y="7580"/>
                      <a:pt x="14456" y="7647"/>
                    </a:cubicBezTo>
                    <a:cubicBezTo>
                      <a:pt x="14984" y="7822"/>
                      <a:pt x="14972" y="8658"/>
                      <a:pt x="14822" y="10391"/>
                    </a:cubicBezTo>
                    <a:cubicBezTo>
                      <a:pt x="14696" y="11847"/>
                      <a:pt x="14635" y="11994"/>
                      <a:pt x="16114" y="13237"/>
                    </a:cubicBezTo>
                    <a:lnTo>
                      <a:pt x="17955" y="14887"/>
                    </a:lnTo>
                    <a:cubicBezTo>
                      <a:pt x="17713" y="14244"/>
                      <a:pt x="18154" y="14234"/>
                      <a:pt x="18157" y="14083"/>
                    </a:cubicBezTo>
                    <a:cubicBezTo>
                      <a:pt x="18862" y="14083"/>
                      <a:pt x="19164" y="14128"/>
                      <a:pt x="19411" y="14968"/>
                    </a:cubicBezTo>
                    <a:cubicBezTo>
                      <a:pt x="19614" y="15657"/>
                      <a:pt x="19657" y="15091"/>
                      <a:pt x="20036" y="15570"/>
                    </a:cubicBezTo>
                    <a:cubicBezTo>
                      <a:pt x="20296" y="15898"/>
                      <a:pt x="20819" y="17211"/>
                      <a:pt x="20087" y="17211"/>
                    </a:cubicBezTo>
                    <a:cubicBezTo>
                      <a:pt x="19717" y="17211"/>
                      <a:pt x="18962" y="16472"/>
                      <a:pt x="18439" y="15739"/>
                    </a:cubicBezTo>
                    <a:cubicBezTo>
                      <a:pt x="18383" y="16120"/>
                      <a:pt x="18315" y="16504"/>
                      <a:pt x="18407" y="16861"/>
                    </a:cubicBezTo>
                    <a:lnTo>
                      <a:pt x="18821" y="16749"/>
                    </a:lnTo>
                    <a:cubicBezTo>
                      <a:pt x="19663" y="17210"/>
                      <a:pt x="19549" y="17840"/>
                      <a:pt x="19816" y="18506"/>
                    </a:cubicBezTo>
                    <a:cubicBezTo>
                      <a:pt x="19929" y="18789"/>
                      <a:pt x="20392" y="18843"/>
                      <a:pt x="20702" y="19181"/>
                    </a:cubicBezTo>
                    <a:cubicBezTo>
                      <a:pt x="21131" y="19650"/>
                      <a:pt x="21440" y="20854"/>
                      <a:pt x="20994" y="21088"/>
                    </a:cubicBezTo>
                    <a:cubicBezTo>
                      <a:pt x="20221" y="21491"/>
                      <a:pt x="15948" y="21006"/>
                      <a:pt x="15017" y="20745"/>
                    </a:cubicBezTo>
                    <a:cubicBezTo>
                      <a:pt x="15017" y="20745"/>
                      <a:pt x="15017" y="20745"/>
                      <a:pt x="15017" y="20745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C82606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solidFill>
                    <a:srgbClr val="C82606"/>
                  </a:solidFill>
                  <a:latin typeface="Gill Sans"/>
                  <a:sym typeface="Gill Sans"/>
                </a:endParaRPr>
              </a:p>
            </p:txBody>
          </p:sp>
          <p:sp>
            <p:nvSpPr>
              <p:cNvPr id="69" name="Figura">
                <a:extLst>
                  <a:ext uri="{FF2B5EF4-FFF2-40B4-BE49-F238E27FC236}">
                    <a16:creationId xmlns:a16="http://schemas.microsoft.com/office/drawing/2014/main" id="{BFA37CF2-D6B4-87A5-4F06-C33094101AC0}"/>
                  </a:ext>
                </a:extLst>
              </p:cNvPr>
              <p:cNvSpPr/>
              <p:nvPr/>
            </p:nvSpPr>
            <p:spPr>
              <a:xfrm>
                <a:off x="7383729" y="2866049"/>
                <a:ext cx="1344140" cy="2695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04" h="21600" extrusionOk="0">
                    <a:moveTo>
                      <a:pt x="17463" y="9504"/>
                    </a:moveTo>
                    <a:cubicBezTo>
                      <a:pt x="16490" y="9619"/>
                      <a:pt x="16524" y="10113"/>
                      <a:pt x="16693" y="10835"/>
                    </a:cubicBezTo>
                    <a:cubicBezTo>
                      <a:pt x="16693" y="10835"/>
                      <a:pt x="17463" y="9504"/>
                      <a:pt x="17463" y="9504"/>
                    </a:cubicBezTo>
                    <a:close/>
                    <a:moveTo>
                      <a:pt x="15766" y="21600"/>
                    </a:moveTo>
                    <a:cubicBezTo>
                      <a:pt x="14206" y="21253"/>
                      <a:pt x="14417" y="20533"/>
                      <a:pt x="12085" y="20958"/>
                    </a:cubicBezTo>
                    <a:cubicBezTo>
                      <a:pt x="11256" y="21109"/>
                      <a:pt x="9800" y="21146"/>
                      <a:pt x="8888" y="21146"/>
                    </a:cubicBezTo>
                    <a:cubicBezTo>
                      <a:pt x="5241" y="21146"/>
                      <a:pt x="6236" y="20017"/>
                      <a:pt x="4944" y="20075"/>
                    </a:cubicBezTo>
                    <a:cubicBezTo>
                      <a:pt x="3125" y="20157"/>
                      <a:pt x="-620" y="19610"/>
                      <a:pt x="1062" y="18570"/>
                    </a:cubicBezTo>
                    <a:cubicBezTo>
                      <a:pt x="1689" y="18182"/>
                      <a:pt x="0" y="18164"/>
                      <a:pt x="0" y="17752"/>
                    </a:cubicBezTo>
                    <a:cubicBezTo>
                      <a:pt x="1" y="17255"/>
                      <a:pt x="930" y="16155"/>
                      <a:pt x="1322" y="15823"/>
                    </a:cubicBezTo>
                    <a:cubicBezTo>
                      <a:pt x="2440" y="14879"/>
                      <a:pt x="3654" y="15339"/>
                      <a:pt x="3943" y="15093"/>
                    </a:cubicBezTo>
                    <a:cubicBezTo>
                      <a:pt x="4306" y="14785"/>
                      <a:pt x="3062" y="13621"/>
                      <a:pt x="2920" y="13106"/>
                    </a:cubicBezTo>
                    <a:cubicBezTo>
                      <a:pt x="2692" y="12283"/>
                      <a:pt x="3342" y="11974"/>
                      <a:pt x="4620" y="11691"/>
                    </a:cubicBezTo>
                    <a:cubicBezTo>
                      <a:pt x="5348" y="11530"/>
                      <a:pt x="5753" y="11128"/>
                      <a:pt x="6212" y="10754"/>
                    </a:cubicBezTo>
                    <a:cubicBezTo>
                      <a:pt x="7085" y="10041"/>
                      <a:pt x="8562" y="9904"/>
                      <a:pt x="9714" y="9497"/>
                    </a:cubicBezTo>
                    <a:cubicBezTo>
                      <a:pt x="10890" y="9081"/>
                      <a:pt x="10359" y="8746"/>
                      <a:pt x="10267" y="7698"/>
                    </a:cubicBezTo>
                    <a:cubicBezTo>
                      <a:pt x="10247" y="7472"/>
                      <a:pt x="10215" y="7102"/>
                      <a:pt x="10122" y="6986"/>
                    </a:cubicBezTo>
                    <a:cubicBezTo>
                      <a:pt x="9266" y="6828"/>
                      <a:pt x="7874" y="6848"/>
                      <a:pt x="6996" y="6554"/>
                    </a:cubicBezTo>
                    <a:cubicBezTo>
                      <a:pt x="5875" y="6178"/>
                      <a:pt x="5188" y="5455"/>
                      <a:pt x="4311" y="5002"/>
                    </a:cubicBezTo>
                    <a:cubicBezTo>
                      <a:pt x="2894" y="4271"/>
                      <a:pt x="3368" y="3064"/>
                      <a:pt x="2843" y="2251"/>
                    </a:cubicBezTo>
                    <a:cubicBezTo>
                      <a:pt x="2609" y="1888"/>
                      <a:pt x="1368" y="1609"/>
                      <a:pt x="1576" y="939"/>
                    </a:cubicBezTo>
                    <a:cubicBezTo>
                      <a:pt x="1640" y="733"/>
                      <a:pt x="2409" y="175"/>
                      <a:pt x="3005" y="0"/>
                    </a:cubicBezTo>
                    <a:cubicBezTo>
                      <a:pt x="5074" y="531"/>
                      <a:pt x="5044" y="741"/>
                      <a:pt x="5470" y="1932"/>
                    </a:cubicBezTo>
                    <a:cubicBezTo>
                      <a:pt x="6153" y="3843"/>
                      <a:pt x="5215" y="4373"/>
                      <a:pt x="10682" y="5438"/>
                    </a:cubicBezTo>
                    <a:cubicBezTo>
                      <a:pt x="12417" y="5776"/>
                      <a:pt x="13654" y="6189"/>
                      <a:pt x="15615" y="6274"/>
                    </a:cubicBezTo>
                    <a:cubicBezTo>
                      <a:pt x="17148" y="6340"/>
                      <a:pt x="17478" y="6940"/>
                      <a:pt x="18275" y="6984"/>
                    </a:cubicBezTo>
                    <a:cubicBezTo>
                      <a:pt x="18545" y="6999"/>
                      <a:pt x="19558" y="6301"/>
                      <a:pt x="20145" y="6675"/>
                    </a:cubicBezTo>
                    <a:cubicBezTo>
                      <a:pt x="20980" y="7206"/>
                      <a:pt x="18268" y="10424"/>
                      <a:pt x="17899" y="11366"/>
                    </a:cubicBezTo>
                    <a:cubicBezTo>
                      <a:pt x="17501" y="12382"/>
                      <a:pt x="17074" y="13130"/>
                      <a:pt x="16203" y="12605"/>
                    </a:cubicBezTo>
                    <a:cubicBezTo>
                      <a:pt x="16391" y="13045"/>
                      <a:pt x="16795" y="13401"/>
                      <a:pt x="16804" y="13899"/>
                    </a:cubicBezTo>
                    <a:cubicBezTo>
                      <a:pt x="16825" y="15135"/>
                      <a:pt x="16537" y="16364"/>
                      <a:pt x="16648" y="17590"/>
                    </a:cubicBezTo>
                    <a:cubicBezTo>
                      <a:pt x="16735" y="18568"/>
                      <a:pt x="15997" y="19965"/>
                      <a:pt x="16273" y="20727"/>
                    </a:cubicBezTo>
                    <a:cubicBezTo>
                      <a:pt x="16470" y="21272"/>
                      <a:pt x="16519" y="21600"/>
                      <a:pt x="15766" y="21600"/>
                    </a:cubicBezTo>
                    <a:cubicBezTo>
                      <a:pt x="15766" y="21600"/>
                      <a:pt x="15766" y="21600"/>
                      <a:pt x="15766" y="21600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C82606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solidFill>
                    <a:srgbClr val="C82606"/>
                  </a:solidFill>
                  <a:latin typeface="Gill Sans"/>
                  <a:sym typeface="Gill Sans"/>
                </a:endParaRPr>
              </a:p>
            </p:txBody>
          </p:sp>
          <p:sp>
            <p:nvSpPr>
              <p:cNvPr id="70" name="Figura">
                <a:extLst>
                  <a:ext uri="{FF2B5EF4-FFF2-40B4-BE49-F238E27FC236}">
                    <a16:creationId xmlns:a16="http://schemas.microsoft.com/office/drawing/2014/main" id="{CE4A1472-CC85-6B14-5482-CE81B0363E16}"/>
                  </a:ext>
                </a:extLst>
              </p:cNvPr>
              <p:cNvSpPr/>
              <p:nvPr/>
            </p:nvSpPr>
            <p:spPr>
              <a:xfrm>
                <a:off x="1408743" y="129566"/>
                <a:ext cx="2585247" cy="3303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1" h="21600" extrusionOk="0">
                    <a:moveTo>
                      <a:pt x="16124" y="20298"/>
                    </a:moveTo>
                    <a:cubicBezTo>
                      <a:pt x="15525" y="20035"/>
                      <a:pt x="14917" y="20143"/>
                      <a:pt x="14576" y="18955"/>
                    </a:cubicBezTo>
                    <a:cubicBezTo>
                      <a:pt x="14465" y="18568"/>
                      <a:pt x="14083" y="18732"/>
                      <a:pt x="13355" y="18451"/>
                    </a:cubicBezTo>
                    <a:cubicBezTo>
                      <a:pt x="11929" y="17902"/>
                      <a:pt x="12911" y="15968"/>
                      <a:pt x="11829" y="15669"/>
                    </a:cubicBezTo>
                    <a:cubicBezTo>
                      <a:pt x="11777" y="15751"/>
                      <a:pt x="11690" y="16083"/>
                      <a:pt x="11343" y="15989"/>
                    </a:cubicBezTo>
                    <a:cubicBezTo>
                      <a:pt x="10334" y="15713"/>
                      <a:pt x="10523" y="14809"/>
                      <a:pt x="9914" y="14440"/>
                    </a:cubicBezTo>
                    <a:cubicBezTo>
                      <a:pt x="9589" y="14243"/>
                      <a:pt x="8683" y="13658"/>
                      <a:pt x="8614" y="13255"/>
                    </a:cubicBezTo>
                    <a:cubicBezTo>
                      <a:pt x="8556" y="12921"/>
                      <a:pt x="8941" y="12967"/>
                      <a:pt x="8380" y="12746"/>
                    </a:cubicBezTo>
                    <a:cubicBezTo>
                      <a:pt x="8243" y="12692"/>
                      <a:pt x="8078" y="12627"/>
                      <a:pt x="7947" y="12522"/>
                    </a:cubicBezTo>
                    <a:cubicBezTo>
                      <a:pt x="7834" y="12790"/>
                      <a:pt x="7611" y="12982"/>
                      <a:pt x="7273" y="12982"/>
                    </a:cubicBezTo>
                    <a:lnTo>
                      <a:pt x="7273" y="12597"/>
                    </a:lnTo>
                    <a:cubicBezTo>
                      <a:pt x="7719" y="12597"/>
                      <a:pt x="7415" y="11532"/>
                      <a:pt x="7415" y="11193"/>
                    </a:cubicBezTo>
                    <a:cubicBezTo>
                      <a:pt x="7140" y="11076"/>
                      <a:pt x="7155" y="11240"/>
                      <a:pt x="6718" y="10317"/>
                    </a:cubicBezTo>
                    <a:cubicBezTo>
                      <a:pt x="6590" y="10047"/>
                      <a:pt x="6415" y="9676"/>
                      <a:pt x="6316" y="9585"/>
                    </a:cubicBezTo>
                    <a:cubicBezTo>
                      <a:pt x="5854" y="9160"/>
                      <a:pt x="6022" y="8582"/>
                      <a:pt x="5986" y="8104"/>
                    </a:cubicBezTo>
                    <a:cubicBezTo>
                      <a:pt x="5936" y="7434"/>
                      <a:pt x="4918" y="6547"/>
                      <a:pt x="4574" y="5798"/>
                    </a:cubicBezTo>
                    <a:cubicBezTo>
                      <a:pt x="4392" y="5401"/>
                      <a:pt x="4552" y="4871"/>
                      <a:pt x="4341" y="4610"/>
                    </a:cubicBezTo>
                    <a:cubicBezTo>
                      <a:pt x="4206" y="4443"/>
                      <a:pt x="3746" y="4426"/>
                      <a:pt x="3323" y="4307"/>
                    </a:cubicBezTo>
                    <a:cubicBezTo>
                      <a:pt x="1369" y="3757"/>
                      <a:pt x="2814" y="3669"/>
                      <a:pt x="1663" y="3231"/>
                    </a:cubicBezTo>
                    <a:cubicBezTo>
                      <a:pt x="1850" y="3618"/>
                      <a:pt x="1201" y="4242"/>
                      <a:pt x="606" y="3461"/>
                    </a:cubicBezTo>
                    <a:cubicBezTo>
                      <a:pt x="472" y="3286"/>
                      <a:pt x="235" y="2831"/>
                      <a:pt x="658" y="2753"/>
                    </a:cubicBezTo>
                    <a:cubicBezTo>
                      <a:pt x="-82" y="2025"/>
                      <a:pt x="-375" y="582"/>
                      <a:pt x="731" y="0"/>
                    </a:cubicBezTo>
                    <a:cubicBezTo>
                      <a:pt x="4540" y="1604"/>
                      <a:pt x="8271" y="3351"/>
                      <a:pt x="12139" y="4838"/>
                    </a:cubicBezTo>
                    <a:cubicBezTo>
                      <a:pt x="13398" y="5322"/>
                      <a:pt x="18671" y="5529"/>
                      <a:pt x="20336" y="5657"/>
                    </a:cubicBezTo>
                    <a:cubicBezTo>
                      <a:pt x="20284" y="7478"/>
                      <a:pt x="20601" y="7540"/>
                      <a:pt x="20864" y="9065"/>
                    </a:cubicBezTo>
                    <a:cubicBezTo>
                      <a:pt x="21225" y="11161"/>
                      <a:pt x="20195" y="12022"/>
                      <a:pt x="20183" y="13074"/>
                    </a:cubicBezTo>
                    <a:cubicBezTo>
                      <a:pt x="20171" y="14208"/>
                      <a:pt x="20699" y="14857"/>
                      <a:pt x="20287" y="15254"/>
                    </a:cubicBezTo>
                    <a:cubicBezTo>
                      <a:pt x="19694" y="15822"/>
                      <a:pt x="18078" y="14714"/>
                      <a:pt x="18944" y="16119"/>
                    </a:cubicBezTo>
                    <a:cubicBezTo>
                      <a:pt x="19317" y="16725"/>
                      <a:pt x="19893" y="17355"/>
                      <a:pt x="19823" y="18091"/>
                    </a:cubicBezTo>
                    <a:cubicBezTo>
                      <a:pt x="19766" y="18683"/>
                      <a:pt x="20017" y="19124"/>
                      <a:pt x="20257" y="19304"/>
                    </a:cubicBezTo>
                    <a:cubicBezTo>
                      <a:pt x="20158" y="20056"/>
                      <a:pt x="19526" y="20384"/>
                      <a:pt x="18924" y="20836"/>
                    </a:cubicBezTo>
                    <a:lnTo>
                      <a:pt x="17510" y="21600"/>
                    </a:lnTo>
                    <a:cubicBezTo>
                      <a:pt x="16404" y="21588"/>
                      <a:pt x="16636" y="20523"/>
                      <a:pt x="16124" y="20298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C82606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solidFill>
                    <a:srgbClr val="C82606"/>
                  </a:solidFill>
                  <a:latin typeface="Gill Sans"/>
                  <a:sym typeface="Gill Sans"/>
                </a:endParaRPr>
              </a:p>
            </p:txBody>
          </p:sp>
          <p:sp>
            <p:nvSpPr>
              <p:cNvPr id="71" name="Figura">
                <a:extLst>
                  <a:ext uri="{FF2B5EF4-FFF2-40B4-BE49-F238E27FC236}">
                    <a16:creationId xmlns:a16="http://schemas.microsoft.com/office/drawing/2014/main" id="{69612A46-6579-7791-6EF2-650AF213CB42}"/>
                  </a:ext>
                </a:extLst>
              </p:cNvPr>
              <p:cNvSpPr/>
              <p:nvPr/>
            </p:nvSpPr>
            <p:spPr>
              <a:xfrm>
                <a:off x="3659525" y="777253"/>
                <a:ext cx="2506617" cy="303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460" y="21600"/>
                    </a:moveTo>
                    <a:cubicBezTo>
                      <a:pt x="7217" y="21600"/>
                      <a:pt x="6539" y="21514"/>
                      <a:pt x="6414" y="21306"/>
                    </a:cubicBezTo>
                    <a:lnTo>
                      <a:pt x="5668" y="20333"/>
                    </a:lnTo>
                    <a:cubicBezTo>
                      <a:pt x="5194" y="19491"/>
                      <a:pt x="3786" y="19980"/>
                      <a:pt x="3786" y="18475"/>
                    </a:cubicBezTo>
                    <a:cubicBezTo>
                      <a:pt x="3786" y="16926"/>
                      <a:pt x="3333" y="17044"/>
                      <a:pt x="1770" y="16768"/>
                    </a:cubicBezTo>
                    <a:cubicBezTo>
                      <a:pt x="1212" y="16484"/>
                      <a:pt x="1174" y="15520"/>
                      <a:pt x="1206" y="15173"/>
                    </a:cubicBezTo>
                    <a:cubicBezTo>
                      <a:pt x="1294" y="14223"/>
                      <a:pt x="0" y="13404"/>
                      <a:pt x="0" y="12277"/>
                    </a:cubicBezTo>
                    <a:cubicBezTo>
                      <a:pt x="0" y="11545"/>
                      <a:pt x="1695" y="11907"/>
                      <a:pt x="1794" y="11858"/>
                    </a:cubicBezTo>
                    <a:cubicBezTo>
                      <a:pt x="1937" y="11787"/>
                      <a:pt x="1703" y="11015"/>
                      <a:pt x="1666" y="10716"/>
                    </a:cubicBezTo>
                    <a:cubicBezTo>
                      <a:pt x="1378" y="8351"/>
                      <a:pt x="2098" y="8671"/>
                      <a:pt x="2285" y="6994"/>
                    </a:cubicBezTo>
                    <a:cubicBezTo>
                      <a:pt x="2516" y="4927"/>
                      <a:pt x="1611" y="3655"/>
                      <a:pt x="1761" y="1620"/>
                    </a:cubicBezTo>
                    <a:lnTo>
                      <a:pt x="2963" y="1717"/>
                    </a:lnTo>
                    <a:lnTo>
                      <a:pt x="3123" y="0"/>
                    </a:lnTo>
                    <a:cubicBezTo>
                      <a:pt x="4014" y="47"/>
                      <a:pt x="10432" y="155"/>
                      <a:pt x="10683" y="592"/>
                    </a:cubicBezTo>
                    <a:cubicBezTo>
                      <a:pt x="11216" y="1518"/>
                      <a:pt x="13659" y="3430"/>
                      <a:pt x="14731" y="4134"/>
                    </a:cubicBezTo>
                    <a:cubicBezTo>
                      <a:pt x="15715" y="4780"/>
                      <a:pt x="16115" y="5839"/>
                      <a:pt x="16289" y="6746"/>
                    </a:cubicBezTo>
                    <a:cubicBezTo>
                      <a:pt x="16445" y="7557"/>
                      <a:pt x="16475" y="7695"/>
                      <a:pt x="16994" y="8129"/>
                    </a:cubicBezTo>
                    <a:cubicBezTo>
                      <a:pt x="18227" y="9160"/>
                      <a:pt x="19696" y="10623"/>
                      <a:pt x="21600" y="10500"/>
                    </a:cubicBezTo>
                    <a:lnTo>
                      <a:pt x="19416" y="13233"/>
                    </a:lnTo>
                    <a:cubicBezTo>
                      <a:pt x="18497" y="14357"/>
                      <a:pt x="18616" y="14742"/>
                      <a:pt x="19009" y="16019"/>
                    </a:cubicBezTo>
                    <a:cubicBezTo>
                      <a:pt x="19571" y="17842"/>
                      <a:pt x="18801" y="16913"/>
                      <a:pt x="19538" y="18365"/>
                    </a:cubicBezTo>
                    <a:cubicBezTo>
                      <a:pt x="15792" y="17820"/>
                      <a:pt x="16936" y="19627"/>
                      <a:pt x="15693" y="19393"/>
                    </a:cubicBezTo>
                    <a:cubicBezTo>
                      <a:pt x="15195" y="19300"/>
                      <a:pt x="14975" y="18843"/>
                      <a:pt x="14447" y="18843"/>
                    </a:cubicBezTo>
                    <a:cubicBezTo>
                      <a:pt x="13375" y="18843"/>
                      <a:pt x="13281" y="19599"/>
                      <a:pt x="11936" y="18378"/>
                    </a:cubicBezTo>
                    <a:cubicBezTo>
                      <a:pt x="11614" y="18086"/>
                      <a:pt x="11343" y="17815"/>
                      <a:pt x="10914" y="17815"/>
                    </a:cubicBezTo>
                    <a:cubicBezTo>
                      <a:pt x="10054" y="17815"/>
                      <a:pt x="10326" y="18587"/>
                      <a:pt x="9784" y="19003"/>
                    </a:cubicBezTo>
                    <a:cubicBezTo>
                      <a:pt x="9473" y="19241"/>
                      <a:pt x="9389" y="19304"/>
                      <a:pt x="9331" y="19657"/>
                    </a:cubicBezTo>
                    <a:cubicBezTo>
                      <a:pt x="9179" y="20570"/>
                      <a:pt x="8827" y="21600"/>
                      <a:pt x="7460" y="21600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C82606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solidFill>
                    <a:srgbClr val="C82606"/>
                  </a:solidFill>
                  <a:latin typeface="Gill Sans"/>
                  <a:sym typeface="Gill Sans"/>
                </a:endParaRPr>
              </a:p>
            </p:txBody>
          </p:sp>
          <p:sp>
            <p:nvSpPr>
              <p:cNvPr id="72" name="Figura">
                <a:extLst>
                  <a:ext uri="{FF2B5EF4-FFF2-40B4-BE49-F238E27FC236}">
                    <a16:creationId xmlns:a16="http://schemas.microsoft.com/office/drawing/2014/main" id="{23D9F8B4-7D80-0F99-5DA0-39A05FA7BB4D}"/>
                  </a:ext>
                </a:extLst>
              </p:cNvPr>
              <p:cNvSpPr/>
              <p:nvPr/>
            </p:nvSpPr>
            <p:spPr>
              <a:xfrm>
                <a:off x="3368136" y="3076548"/>
                <a:ext cx="1763502" cy="228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8" h="21600" extrusionOk="0">
                    <a:moveTo>
                      <a:pt x="18851" y="21600"/>
                    </a:moveTo>
                    <a:cubicBezTo>
                      <a:pt x="18394" y="21600"/>
                      <a:pt x="18227" y="21084"/>
                      <a:pt x="18042" y="20983"/>
                    </a:cubicBezTo>
                    <a:cubicBezTo>
                      <a:pt x="16002" y="19866"/>
                      <a:pt x="15979" y="20102"/>
                      <a:pt x="14059" y="18275"/>
                    </a:cubicBezTo>
                    <a:cubicBezTo>
                      <a:pt x="11904" y="16461"/>
                      <a:pt x="13857" y="16799"/>
                      <a:pt x="12007" y="15630"/>
                    </a:cubicBezTo>
                    <a:cubicBezTo>
                      <a:pt x="11349" y="15214"/>
                      <a:pt x="11174" y="15096"/>
                      <a:pt x="10937" y="14451"/>
                    </a:cubicBezTo>
                    <a:cubicBezTo>
                      <a:pt x="10825" y="14147"/>
                      <a:pt x="10750" y="13969"/>
                      <a:pt x="10486" y="13848"/>
                    </a:cubicBezTo>
                    <a:cubicBezTo>
                      <a:pt x="10371" y="13795"/>
                      <a:pt x="3150" y="9222"/>
                      <a:pt x="5525" y="9137"/>
                    </a:cubicBezTo>
                    <a:cubicBezTo>
                      <a:pt x="4934" y="8643"/>
                      <a:pt x="4902" y="8682"/>
                      <a:pt x="4333" y="8073"/>
                    </a:cubicBezTo>
                    <a:cubicBezTo>
                      <a:pt x="4175" y="7904"/>
                      <a:pt x="3654" y="7350"/>
                      <a:pt x="3485" y="7323"/>
                    </a:cubicBezTo>
                    <a:cubicBezTo>
                      <a:pt x="3278" y="7473"/>
                      <a:pt x="3055" y="7725"/>
                      <a:pt x="2605" y="7696"/>
                    </a:cubicBezTo>
                    <a:cubicBezTo>
                      <a:pt x="1899" y="7651"/>
                      <a:pt x="2014" y="6942"/>
                      <a:pt x="1924" y="6884"/>
                    </a:cubicBezTo>
                    <a:cubicBezTo>
                      <a:pt x="1782" y="6790"/>
                      <a:pt x="1144" y="7101"/>
                      <a:pt x="595" y="6716"/>
                    </a:cubicBezTo>
                    <a:cubicBezTo>
                      <a:pt x="-1372" y="5339"/>
                      <a:pt x="2064" y="2948"/>
                      <a:pt x="3329" y="2289"/>
                    </a:cubicBezTo>
                    <a:cubicBezTo>
                      <a:pt x="4294" y="1782"/>
                      <a:pt x="5544" y="708"/>
                      <a:pt x="5499" y="305"/>
                    </a:cubicBezTo>
                    <a:lnTo>
                      <a:pt x="5468" y="24"/>
                    </a:lnTo>
                    <a:lnTo>
                      <a:pt x="5904" y="0"/>
                    </a:lnTo>
                    <a:cubicBezTo>
                      <a:pt x="6394" y="0"/>
                      <a:pt x="7853" y="260"/>
                      <a:pt x="8271" y="616"/>
                    </a:cubicBezTo>
                    <a:cubicBezTo>
                      <a:pt x="9016" y="1250"/>
                      <a:pt x="9016" y="2135"/>
                      <a:pt x="9016" y="2781"/>
                    </a:cubicBezTo>
                    <a:cubicBezTo>
                      <a:pt x="9016" y="4451"/>
                      <a:pt x="10637" y="3555"/>
                      <a:pt x="11459" y="5013"/>
                    </a:cubicBezTo>
                    <a:cubicBezTo>
                      <a:pt x="11713" y="5464"/>
                      <a:pt x="12198" y="5761"/>
                      <a:pt x="12456" y="6314"/>
                    </a:cubicBezTo>
                    <a:cubicBezTo>
                      <a:pt x="12706" y="6850"/>
                      <a:pt x="11530" y="7918"/>
                      <a:pt x="13114" y="9930"/>
                    </a:cubicBezTo>
                    <a:cubicBezTo>
                      <a:pt x="13682" y="10650"/>
                      <a:pt x="14078" y="11338"/>
                      <a:pt x="14619" y="12304"/>
                    </a:cubicBezTo>
                    <a:cubicBezTo>
                      <a:pt x="14869" y="12751"/>
                      <a:pt x="15127" y="12341"/>
                      <a:pt x="15988" y="12512"/>
                    </a:cubicBezTo>
                    <a:cubicBezTo>
                      <a:pt x="17326" y="12777"/>
                      <a:pt x="17594" y="14029"/>
                      <a:pt x="17754" y="14778"/>
                    </a:cubicBezTo>
                    <a:cubicBezTo>
                      <a:pt x="17936" y="15629"/>
                      <a:pt x="18313" y="16419"/>
                      <a:pt x="19014" y="17418"/>
                    </a:cubicBezTo>
                    <a:cubicBezTo>
                      <a:pt x="19576" y="18220"/>
                      <a:pt x="19675" y="18270"/>
                      <a:pt x="20228" y="18550"/>
                    </a:cubicBezTo>
                    <a:cubicBezTo>
                      <a:pt x="19805" y="19263"/>
                      <a:pt x="19668" y="19312"/>
                      <a:pt x="19661" y="20091"/>
                    </a:cubicBezTo>
                    <a:cubicBezTo>
                      <a:pt x="19658" y="20464"/>
                      <a:pt x="19605" y="21600"/>
                      <a:pt x="18851" y="21600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C82606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solidFill>
                    <a:srgbClr val="C82606"/>
                  </a:solidFill>
                  <a:latin typeface="Gill Sans"/>
                  <a:sym typeface="Gill Sans"/>
                </a:endParaRPr>
              </a:p>
            </p:txBody>
          </p:sp>
          <p:sp>
            <p:nvSpPr>
              <p:cNvPr id="73" name="Figura">
                <a:extLst>
                  <a:ext uri="{FF2B5EF4-FFF2-40B4-BE49-F238E27FC236}">
                    <a16:creationId xmlns:a16="http://schemas.microsoft.com/office/drawing/2014/main" id="{75EBEBAF-C4E1-45F0-9D66-FDC0D9635373}"/>
                  </a:ext>
                </a:extLst>
              </p:cNvPr>
              <p:cNvSpPr/>
              <p:nvPr/>
            </p:nvSpPr>
            <p:spPr>
              <a:xfrm>
                <a:off x="4371944" y="3206067"/>
                <a:ext cx="2059342" cy="2208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9" h="21589" extrusionOk="0">
                    <a:moveTo>
                      <a:pt x="11271" y="21589"/>
                    </a:moveTo>
                    <a:cubicBezTo>
                      <a:pt x="10129" y="21589"/>
                      <a:pt x="10391" y="21066"/>
                      <a:pt x="10235" y="20663"/>
                    </a:cubicBezTo>
                    <a:cubicBezTo>
                      <a:pt x="10125" y="20377"/>
                      <a:pt x="8653" y="21548"/>
                      <a:pt x="8844" y="19987"/>
                    </a:cubicBezTo>
                    <a:cubicBezTo>
                      <a:pt x="9138" y="17574"/>
                      <a:pt x="8170" y="18717"/>
                      <a:pt x="7188" y="18248"/>
                    </a:cubicBezTo>
                    <a:cubicBezTo>
                      <a:pt x="4618" y="17019"/>
                      <a:pt x="5427" y="11694"/>
                      <a:pt x="3134" y="12124"/>
                    </a:cubicBezTo>
                    <a:cubicBezTo>
                      <a:pt x="2036" y="12330"/>
                      <a:pt x="1851" y="10794"/>
                      <a:pt x="1548" y="10347"/>
                    </a:cubicBezTo>
                    <a:cubicBezTo>
                      <a:pt x="143" y="8280"/>
                      <a:pt x="-429" y="7260"/>
                      <a:pt x="351" y="4776"/>
                    </a:cubicBezTo>
                    <a:cubicBezTo>
                      <a:pt x="2071" y="6023"/>
                      <a:pt x="2615" y="4630"/>
                      <a:pt x="3014" y="3193"/>
                    </a:cubicBezTo>
                    <a:cubicBezTo>
                      <a:pt x="3182" y="2587"/>
                      <a:pt x="3104" y="2288"/>
                      <a:pt x="3682" y="1853"/>
                    </a:cubicBezTo>
                    <a:cubicBezTo>
                      <a:pt x="4284" y="1402"/>
                      <a:pt x="3915" y="11"/>
                      <a:pt x="5454" y="0"/>
                    </a:cubicBezTo>
                    <a:cubicBezTo>
                      <a:pt x="6911" y="-11"/>
                      <a:pt x="7265" y="1685"/>
                      <a:pt x="8107" y="1685"/>
                    </a:cubicBezTo>
                    <a:cubicBezTo>
                      <a:pt x="8975" y="1685"/>
                      <a:pt x="9464" y="884"/>
                      <a:pt x="10760" y="1897"/>
                    </a:cubicBezTo>
                    <a:cubicBezTo>
                      <a:pt x="11260" y="2288"/>
                      <a:pt x="11246" y="2252"/>
                      <a:pt x="11565" y="1808"/>
                    </a:cubicBezTo>
                    <a:cubicBezTo>
                      <a:pt x="12744" y="161"/>
                      <a:pt x="13345" y="283"/>
                      <a:pt x="15196" y="739"/>
                    </a:cubicBezTo>
                    <a:cubicBezTo>
                      <a:pt x="16453" y="1687"/>
                      <a:pt x="17038" y="3140"/>
                      <a:pt x="16723" y="4530"/>
                    </a:cubicBezTo>
                    <a:cubicBezTo>
                      <a:pt x="16471" y="5640"/>
                      <a:pt x="15588" y="7810"/>
                      <a:pt x="16258" y="8720"/>
                    </a:cubicBezTo>
                    <a:cubicBezTo>
                      <a:pt x="17030" y="9766"/>
                      <a:pt x="17703" y="10297"/>
                      <a:pt x="18256" y="10297"/>
                    </a:cubicBezTo>
                    <a:cubicBezTo>
                      <a:pt x="18293" y="10296"/>
                      <a:pt x="19562" y="8676"/>
                      <a:pt x="20165" y="8202"/>
                    </a:cubicBezTo>
                    <a:cubicBezTo>
                      <a:pt x="19482" y="10370"/>
                      <a:pt x="21171" y="10804"/>
                      <a:pt x="20424" y="11954"/>
                    </a:cubicBezTo>
                    <a:cubicBezTo>
                      <a:pt x="19620" y="13192"/>
                      <a:pt x="17415" y="12083"/>
                      <a:pt x="16362" y="12311"/>
                    </a:cubicBezTo>
                    <a:cubicBezTo>
                      <a:pt x="15280" y="12569"/>
                      <a:pt x="13268" y="16338"/>
                      <a:pt x="12993" y="17502"/>
                    </a:cubicBezTo>
                    <a:cubicBezTo>
                      <a:pt x="12709" y="18705"/>
                      <a:pt x="12631" y="20429"/>
                      <a:pt x="12531" y="21423"/>
                    </a:cubicBezTo>
                    <a:cubicBezTo>
                      <a:pt x="12294" y="21481"/>
                      <a:pt x="11882" y="21589"/>
                      <a:pt x="11271" y="21589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74" name="Figura">
                <a:extLst>
                  <a:ext uri="{FF2B5EF4-FFF2-40B4-BE49-F238E27FC236}">
                    <a16:creationId xmlns:a16="http://schemas.microsoft.com/office/drawing/2014/main" id="{D4067F15-5236-B7C8-7914-CD668585CD4A}"/>
                  </a:ext>
                </a:extLst>
              </p:cNvPr>
              <p:cNvSpPr/>
              <p:nvPr/>
            </p:nvSpPr>
            <p:spPr>
              <a:xfrm>
                <a:off x="5764427" y="1797365"/>
                <a:ext cx="1809608" cy="2659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02" h="21600" extrusionOk="0">
                    <a:moveTo>
                      <a:pt x="9061" y="19201"/>
                    </a:moveTo>
                    <a:cubicBezTo>
                      <a:pt x="7796" y="18765"/>
                      <a:pt x="6612" y="18790"/>
                      <a:pt x="6024" y="19823"/>
                    </a:cubicBezTo>
                    <a:cubicBezTo>
                      <a:pt x="5846" y="20134"/>
                      <a:pt x="5604" y="20546"/>
                      <a:pt x="4857" y="20546"/>
                    </a:cubicBezTo>
                    <a:cubicBezTo>
                      <a:pt x="3517" y="20546"/>
                      <a:pt x="1927" y="19176"/>
                      <a:pt x="1693" y="18439"/>
                    </a:cubicBezTo>
                    <a:cubicBezTo>
                      <a:pt x="1321" y="17267"/>
                      <a:pt x="2935" y="15444"/>
                      <a:pt x="2456" y="13935"/>
                    </a:cubicBezTo>
                    <a:cubicBezTo>
                      <a:pt x="2239" y="13254"/>
                      <a:pt x="1023" y="12623"/>
                      <a:pt x="839" y="12314"/>
                    </a:cubicBezTo>
                    <a:cubicBezTo>
                      <a:pt x="595" y="11906"/>
                      <a:pt x="728" y="11436"/>
                      <a:pt x="669" y="11057"/>
                    </a:cubicBezTo>
                    <a:cubicBezTo>
                      <a:pt x="486" y="9885"/>
                      <a:pt x="-484" y="8682"/>
                      <a:pt x="304" y="7498"/>
                    </a:cubicBezTo>
                    <a:cubicBezTo>
                      <a:pt x="1616" y="5524"/>
                      <a:pt x="4905" y="3100"/>
                      <a:pt x="5803" y="1542"/>
                    </a:cubicBezTo>
                    <a:cubicBezTo>
                      <a:pt x="6252" y="764"/>
                      <a:pt x="6712" y="0"/>
                      <a:pt x="7960" y="0"/>
                    </a:cubicBezTo>
                    <a:cubicBezTo>
                      <a:pt x="8246" y="0"/>
                      <a:pt x="14795" y="213"/>
                      <a:pt x="13901" y="1473"/>
                    </a:cubicBezTo>
                    <a:lnTo>
                      <a:pt x="13499" y="1747"/>
                    </a:lnTo>
                    <a:cubicBezTo>
                      <a:pt x="17570" y="2160"/>
                      <a:pt x="16499" y="4253"/>
                      <a:pt x="18395" y="6264"/>
                    </a:cubicBezTo>
                    <a:cubicBezTo>
                      <a:pt x="19055" y="6964"/>
                      <a:pt x="21116" y="7850"/>
                      <a:pt x="20146" y="8846"/>
                    </a:cubicBezTo>
                    <a:cubicBezTo>
                      <a:pt x="18962" y="10049"/>
                      <a:pt x="18153" y="8080"/>
                      <a:pt x="17788" y="9359"/>
                    </a:cubicBezTo>
                    <a:cubicBezTo>
                      <a:pt x="17457" y="10522"/>
                      <a:pt x="15349" y="10540"/>
                      <a:pt x="15237" y="11148"/>
                    </a:cubicBezTo>
                    <a:cubicBezTo>
                      <a:pt x="15503" y="11239"/>
                      <a:pt x="16104" y="10868"/>
                      <a:pt x="16635" y="11401"/>
                    </a:cubicBezTo>
                    <a:cubicBezTo>
                      <a:pt x="17001" y="11768"/>
                      <a:pt x="16963" y="12371"/>
                      <a:pt x="16719" y="12719"/>
                    </a:cubicBezTo>
                    <a:cubicBezTo>
                      <a:pt x="16302" y="13312"/>
                      <a:pt x="15125" y="13306"/>
                      <a:pt x="13859" y="14065"/>
                    </a:cubicBezTo>
                    <a:cubicBezTo>
                      <a:pt x="13543" y="14254"/>
                      <a:pt x="14534" y="14991"/>
                      <a:pt x="14735" y="15237"/>
                    </a:cubicBezTo>
                    <a:cubicBezTo>
                      <a:pt x="15324" y="15961"/>
                      <a:pt x="15115" y="16729"/>
                      <a:pt x="17690" y="18116"/>
                    </a:cubicBezTo>
                    <a:cubicBezTo>
                      <a:pt x="18272" y="18429"/>
                      <a:pt x="18358" y="18901"/>
                      <a:pt x="16971" y="18901"/>
                    </a:cubicBezTo>
                    <a:cubicBezTo>
                      <a:pt x="14978" y="18901"/>
                      <a:pt x="15334" y="18916"/>
                      <a:pt x="15611" y="21253"/>
                    </a:cubicBezTo>
                    <a:lnTo>
                      <a:pt x="14817" y="21600"/>
                    </a:lnTo>
                    <a:cubicBezTo>
                      <a:pt x="13040" y="20727"/>
                      <a:pt x="10999" y="19869"/>
                      <a:pt x="9061" y="19201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C82606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solidFill>
                    <a:srgbClr val="C82606"/>
                  </a:solidFill>
                  <a:latin typeface="Gill Sans"/>
                  <a:sym typeface="Gill Sans"/>
                </a:endParaRPr>
              </a:p>
            </p:txBody>
          </p:sp>
          <p:sp>
            <p:nvSpPr>
              <p:cNvPr id="75" name="Figura">
                <a:extLst>
                  <a:ext uri="{FF2B5EF4-FFF2-40B4-BE49-F238E27FC236}">
                    <a16:creationId xmlns:a16="http://schemas.microsoft.com/office/drawing/2014/main" id="{1082EB82-055F-3043-5BB3-29713996F949}"/>
                  </a:ext>
                </a:extLst>
              </p:cNvPr>
              <p:cNvSpPr/>
              <p:nvPr/>
            </p:nvSpPr>
            <p:spPr>
              <a:xfrm>
                <a:off x="6930430" y="2752702"/>
                <a:ext cx="1208253" cy="2376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85" h="20959" extrusionOk="0">
                    <a:moveTo>
                      <a:pt x="4763" y="18971"/>
                    </a:moveTo>
                    <a:cubicBezTo>
                      <a:pt x="4955" y="17818"/>
                      <a:pt x="4636" y="16390"/>
                      <a:pt x="2965" y="14908"/>
                    </a:cubicBezTo>
                    <a:cubicBezTo>
                      <a:pt x="2439" y="14442"/>
                      <a:pt x="2224" y="13012"/>
                      <a:pt x="2316" y="12475"/>
                    </a:cubicBezTo>
                    <a:cubicBezTo>
                      <a:pt x="2493" y="11448"/>
                      <a:pt x="4738" y="11518"/>
                      <a:pt x="5859" y="11518"/>
                    </a:cubicBezTo>
                    <a:cubicBezTo>
                      <a:pt x="1538" y="9591"/>
                      <a:pt x="2483" y="8874"/>
                      <a:pt x="926" y="7873"/>
                    </a:cubicBezTo>
                    <a:cubicBezTo>
                      <a:pt x="-858" y="6725"/>
                      <a:pt x="42" y="6414"/>
                      <a:pt x="2725" y="5681"/>
                    </a:cubicBezTo>
                    <a:cubicBezTo>
                      <a:pt x="3616" y="5438"/>
                      <a:pt x="4886" y="5185"/>
                      <a:pt x="4482" y="4438"/>
                    </a:cubicBezTo>
                    <a:cubicBezTo>
                      <a:pt x="4239" y="3989"/>
                      <a:pt x="3606" y="4203"/>
                      <a:pt x="3143" y="4203"/>
                    </a:cubicBezTo>
                    <a:cubicBezTo>
                      <a:pt x="1701" y="4203"/>
                      <a:pt x="2027" y="3145"/>
                      <a:pt x="3201" y="2782"/>
                    </a:cubicBezTo>
                    <a:cubicBezTo>
                      <a:pt x="3997" y="2535"/>
                      <a:pt x="5666" y="2139"/>
                      <a:pt x="5841" y="1819"/>
                    </a:cubicBezTo>
                    <a:cubicBezTo>
                      <a:pt x="6001" y="1528"/>
                      <a:pt x="6157" y="688"/>
                      <a:pt x="7559" y="688"/>
                    </a:cubicBezTo>
                    <a:cubicBezTo>
                      <a:pt x="8901" y="688"/>
                      <a:pt x="8716" y="1514"/>
                      <a:pt x="9769" y="641"/>
                    </a:cubicBezTo>
                    <a:lnTo>
                      <a:pt x="10541" y="0"/>
                    </a:lnTo>
                    <a:cubicBezTo>
                      <a:pt x="10720" y="1066"/>
                      <a:pt x="10485" y="903"/>
                      <a:pt x="11780" y="1097"/>
                    </a:cubicBezTo>
                    <a:lnTo>
                      <a:pt x="10260" y="2041"/>
                    </a:lnTo>
                    <a:cubicBezTo>
                      <a:pt x="10105" y="2435"/>
                      <a:pt x="11476" y="2738"/>
                      <a:pt x="11766" y="3553"/>
                    </a:cubicBezTo>
                    <a:cubicBezTo>
                      <a:pt x="12103" y="4499"/>
                      <a:pt x="12269" y="5035"/>
                      <a:pt x="12321" y="5346"/>
                    </a:cubicBezTo>
                    <a:cubicBezTo>
                      <a:pt x="12423" y="5948"/>
                      <a:pt x="12973" y="5976"/>
                      <a:pt x="13999" y="6713"/>
                    </a:cubicBezTo>
                    <a:cubicBezTo>
                      <a:pt x="16353" y="8403"/>
                      <a:pt x="16571" y="7645"/>
                      <a:pt x="19001" y="8125"/>
                    </a:cubicBezTo>
                    <a:cubicBezTo>
                      <a:pt x="20216" y="8365"/>
                      <a:pt x="19715" y="9473"/>
                      <a:pt x="19999" y="10217"/>
                    </a:cubicBezTo>
                    <a:cubicBezTo>
                      <a:pt x="20742" y="12169"/>
                      <a:pt x="16507" y="11947"/>
                      <a:pt x="15138" y="13130"/>
                    </a:cubicBezTo>
                    <a:cubicBezTo>
                      <a:pt x="14403" y="13764"/>
                      <a:pt x="14605" y="13897"/>
                      <a:pt x="13027" y="14296"/>
                    </a:cubicBezTo>
                    <a:cubicBezTo>
                      <a:pt x="12295" y="14481"/>
                      <a:pt x="11845" y="14610"/>
                      <a:pt x="11810" y="14918"/>
                    </a:cubicBezTo>
                    <a:cubicBezTo>
                      <a:pt x="11655" y="16290"/>
                      <a:pt x="15244" y="18171"/>
                      <a:pt x="10627" y="18261"/>
                    </a:cubicBezTo>
                    <a:cubicBezTo>
                      <a:pt x="9571" y="18301"/>
                      <a:pt x="8547" y="20360"/>
                      <a:pt x="8471" y="20959"/>
                    </a:cubicBezTo>
                    <a:cubicBezTo>
                      <a:pt x="6243" y="20118"/>
                      <a:pt x="4325" y="21600"/>
                      <a:pt x="4763" y="18971"/>
                    </a:cubicBezTo>
                    <a:close/>
                  </a:path>
                </a:pathLst>
              </a:custGeom>
              <a:solidFill>
                <a:srgbClr val="D0712E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76" name="Figura">
                <a:extLst>
                  <a:ext uri="{FF2B5EF4-FFF2-40B4-BE49-F238E27FC236}">
                    <a16:creationId xmlns:a16="http://schemas.microsoft.com/office/drawing/2014/main" id="{EEB37A32-90A1-9AAA-B135-F3135F3CC5AA}"/>
                  </a:ext>
                </a:extLst>
              </p:cNvPr>
              <p:cNvSpPr/>
              <p:nvPr/>
            </p:nvSpPr>
            <p:spPr>
              <a:xfrm>
                <a:off x="6525550" y="5715869"/>
                <a:ext cx="1125023" cy="931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2" h="20095" extrusionOk="0">
                    <a:moveTo>
                      <a:pt x="11324" y="20095"/>
                    </a:moveTo>
                    <a:cubicBezTo>
                      <a:pt x="9569" y="20095"/>
                      <a:pt x="8876" y="18587"/>
                      <a:pt x="7435" y="19432"/>
                    </a:cubicBezTo>
                    <a:cubicBezTo>
                      <a:pt x="4992" y="20865"/>
                      <a:pt x="5579" y="16639"/>
                      <a:pt x="4405" y="16802"/>
                    </a:cubicBezTo>
                    <a:cubicBezTo>
                      <a:pt x="2624" y="17049"/>
                      <a:pt x="310" y="17267"/>
                      <a:pt x="46" y="14821"/>
                    </a:cubicBezTo>
                    <a:cubicBezTo>
                      <a:pt x="-66" y="13791"/>
                      <a:pt x="543" y="13071"/>
                      <a:pt x="240" y="12465"/>
                    </a:cubicBezTo>
                    <a:cubicBezTo>
                      <a:pt x="-1025" y="9934"/>
                      <a:pt x="3094" y="6900"/>
                      <a:pt x="3707" y="5508"/>
                    </a:cubicBezTo>
                    <a:cubicBezTo>
                      <a:pt x="4466" y="3786"/>
                      <a:pt x="4039" y="429"/>
                      <a:pt x="5828" y="192"/>
                    </a:cubicBezTo>
                    <a:cubicBezTo>
                      <a:pt x="6857" y="217"/>
                      <a:pt x="7277" y="-735"/>
                      <a:pt x="9975" y="1383"/>
                    </a:cubicBezTo>
                    <a:cubicBezTo>
                      <a:pt x="12642" y="3476"/>
                      <a:pt x="12375" y="1771"/>
                      <a:pt x="14938" y="1771"/>
                    </a:cubicBezTo>
                    <a:cubicBezTo>
                      <a:pt x="16307" y="1771"/>
                      <a:pt x="17305" y="2827"/>
                      <a:pt x="18399" y="3605"/>
                    </a:cubicBezTo>
                    <a:cubicBezTo>
                      <a:pt x="19213" y="4183"/>
                      <a:pt x="20575" y="5150"/>
                      <a:pt x="20137" y="6311"/>
                    </a:cubicBezTo>
                    <a:cubicBezTo>
                      <a:pt x="19709" y="7447"/>
                      <a:pt x="18050" y="7140"/>
                      <a:pt x="17605" y="7414"/>
                    </a:cubicBezTo>
                    <a:cubicBezTo>
                      <a:pt x="16964" y="7810"/>
                      <a:pt x="17518" y="9681"/>
                      <a:pt x="15446" y="10020"/>
                    </a:cubicBezTo>
                    <a:cubicBezTo>
                      <a:pt x="13995" y="10257"/>
                      <a:pt x="12897" y="11005"/>
                      <a:pt x="13887" y="13826"/>
                    </a:cubicBezTo>
                    <a:cubicBezTo>
                      <a:pt x="14432" y="15377"/>
                      <a:pt x="15404" y="17059"/>
                      <a:pt x="16484" y="18056"/>
                    </a:cubicBezTo>
                    <a:lnTo>
                      <a:pt x="16022" y="19171"/>
                    </a:lnTo>
                    <a:cubicBezTo>
                      <a:pt x="14515" y="18677"/>
                      <a:pt x="13079" y="20095"/>
                      <a:pt x="11324" y="20095"/>
                    </a:cubicBezTo>
                    <a:close/>
                  </a:path>
                </a:pathLst>
              </a:custGeom>
              <a:solidFill>
                <a:srgbClr val="DCDEE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77" name="Figura">
                <a:extLst>
                  <a:ext uri="{FF2B5EF4-FFF2-40B4-BE49-F238E27FC236}">
                    <a16:creationId xmlns:a16="http://schemas.microsoft.com/office/drawing/2014/main" id="{9BB801EB-6975-800F-4D2C-3D428D3267DA}"/>
                  </a:ext>
                </a:extLst>
              </p:cNvPr>
              <p:cNvSpPr/>
              <p:nvPr/>
            </p:nvSpPr>
            <p:spPr>
              <a:xfrm>
                <a:off x="5561963" y="4071188"/>
                <a:ext cx="1569170" cy="1997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3" extrusionOk="0">
                    <a:moveTo>
                      <a:pt x="2925" y="12519"/>
                    </a:moveTo>
                    <a:cubicBezTo>
                      <a:pt x="1882" y="12519"/>
                      <a:pt x="2539" y="13588"/>
                      <a:pt x="2218" y="14035"/>
                    </a:cubicBezTo>
                    <a:lnTo>
                      <a:pt x="3452" y="12736"/>
                    </a:lnTo>
                    <a:cubicBezTo>
                      <a:pt x="3380" y="12633"/>
                      <a:pt x="3144" y="12519"/>
                      <a:pt x="2925" y="12519"/>
                    </a:cubicBezTo>
                    <a:close/>
                    <a:moveTo>
                      <a:pt x="4747" y="21583"/>
                    </a:moveTo>
                    <a:cubicBezTo>
                      <a:pt x="4139" y="21583"/>
                      <a:pt x="3274" y="21524"/>
                      <a:pt x="2790" y="21013"/>
                    </a:cubicBezTo>
                    <a:cubicBezTo>
                      <a:pt x="2137" y="20323"/>
                      <a:pt x="2777" y="19321"/>
                      <a:pt x="3120" y="18783"/>
                    </a:cubicBezTo>
                    <a:cubicBezTo>
                      <a:pt x="3542" y="18123"/>
                      <a:pt x="3878" y="17665"/>
                      <a:pt x="4717" y="17280"/>
                    </a:cubicBezTo>
                    <a:cubicBezTo>
                      <a:pt x="5566" y="16890"/>
                      <a:pt x="5982" y="16613"/>
                      <a:pt x="6201" y="16006"/>
                    </a:cubicBezTo>
                    <a:cubicBezTo>
                      <a:pt x="6418" y="15404"/>
                      <a:pt x="6408" y="14631"/>
                      <a:pt x="6182" y="14579"/>
                    </a:cubicBezTo>
                    <a:cubicBezTo>
                      <a:pt x="4935" y="14296"/>
                      <a:pt x="6183" y="16659"/>
                      <a:pt x="3996" y="16071"/>
                    </a:cubicBezTo>
                    <a:cubicBezTo>
                      <a:pt x="3116" y="15834"/>
                      <a:pt x="2909" y="15397"/>
                      <a:pt x="3231" y="14637"/>
                    </a:cubicBezTo>
                    <a:cubicBezTo>
                      <a:pt x="2339" y="15808"/>
                      <a:pt x="1395" y="15007"/>
                      <a:pt x="2113" y="14153"/>
                    </a:cubicBezTo>
                    <a:cubicBezTo>
                      <a:pt x="1547" y="14619"/>
                      <a:pt x="1368" y="13915"/>
                      <a:pt x="0" y="15171"/>
                    </a:cubicBezTo>
                    <a:cubicBezTo>
                      <a:pt x="405" y="12097"/>
                      <a:pt x="1336" y="5090"/>
                      <a:pt x="5677" y="3824"/>
                    </a:cubicBezTo>
                    <a:cubicBezTo>
                      <a:pt x="7402" y="3321"/>
                      <a:pt x="10248" y="4552"/>
                      <a:pt x="11018" y="3718"/>
                    </a:cubicBezTo>
                    <a:cubicBezTo>
                      <a:pt x="11631" y="3054"/>
                      <a:pt x="9958" y="1667"/>
                      <a:pt x="10234" y="666"/>
                    </a:cubicBezTo>
                    <a:cubicBezTo>
                      <a:pt x="10345" y="263"/>
                      <a:pt x="11528" y="0"/>
                      <a:pt x="12089" y="0"/>
                    </a:cubicBezTo>
                    <a:cubicBezTo>
                      <a:pt x="13483" y="0"/>
                      <a:pt x="15010" y="696"/>
                      <a:pt x="16071" y="1147"/>
                    </a:cubicBezTo>
                    <a:cubicBezTo>
                      <a:pt x="18215" y="2057"/>
                      <a:pt x="19764" y="2806"/>
                      <a:pt x="21600" y="3789"/>
                    </a:cubicBezTo>
                    <a:cubicBezTo>
                      <a:pt x="20251" y="5323"/>
                      <a:pt x="19741" y="4868"/>
                      <a:pt x="18987" y="6591"/>
                    </a:cubicBezTo>
                    <a:cubicBezTo>
                      <a:pt x="18797" y="7024"/>
                      <a:pt x="18601" y="7472"/>
                      <a:pt x="18207" y="7857"/>
                    </a:cubicBezTo>
                    <a:cubicBezTo>
                      <a:pt x="15720" y="10278"/>
                      <a:pt x="14488" y="9662"/>
                      <a:pt x="13336" y="10186"/>
                    </a:cubicBezTo>
                    <a:cubicBezTo>
                      <a:pt x="11210" y="11151"/>
                      <a:pt x="14525" y="12891"/>
                      <a:pt x="15289" y="13376"/>
                    </a:cubicBezTo>
                    <a:cubicBezTo>
                      <a:pt x="15805" y="13703"/>
                      <a:pt x="16039" y="13843"/>
                      <a:pt x="16536" y="13209"/>
                    </a:cubicBezTo>
                    <a:cubicBezTo>
                      <a:pt x="16772" y="12907"/>
                      <a:pt x="17068" y="12563"/>
                      <a:pt x="17816" y="12615"/>
                    </a:cubicBezTo>
                    <a:cubicBezTo>
                      <a:pt x="18721" y="12677"/>
                      <a:pt x="18780" y="14052"/>
                      <a:pt x="18734" y="14866"/>
                    </a:cubicBezTo>
                    <a:cubicBezTo>
                      <a:pt x="18649" y="16389"/>
                      <a:pt x="18036" y="18311"/>
                      <a:pt x="16565" y="18092"/>
                    </a:cubicBezTo>
                    <a:cubicBezTo>
                      <a:pt x="15126" y="17879"/>
                      <a:pt x="13906" y="17012"/>
                      <a:pt x="13217" y="15713"/>
                    </a:cubicBezTo>
                    <a:cubicBezTo>
                      <a:pt x="13021" y="15345"/>
                      <a:pt x="12825" y="15071"/>
                      <a:pt x="12350" y="15071"/>
                    </a:cubicBezTo>
                    <a:cubicBezTo>
                      <a:pt x="11862" y="15071"/>
                      <a:pt x="11103" y="15379"/>
                      <a:pt x="10093" y="15987"/>
                    </a:cubicBezTo>
                    <a:cubicBezTo>
                      <a:pt x="7539" y="17526"/>
                      <a:pt x="8716" y="17886"/>
                      <a:pt x="9599" y="18813"/>
                    </a:cubicBezTo>
                    <a:cubicBezTo>
                      <a:pt x="9807" y="19031"/>
                      <a:pt x="10452" y="19789"/>
                      <a:pt x="10048" y="20401"/>
                    </a:cubicBezTo>
                    <a:cubicBezTo>
                      <a:pt x="9257" y="21600"/>
                      <a:pt x="6328" y="21583"/>
                      <a:pt x="4747" y="21583"/>
                    </a:cubicBezTo>
                    <a:cubicBezTo>
                      <a:pt x="4747" y="21583"/>
                      <a:pt x="4747" y="21583"/>
                      <a:pt x="4747" y="21583"/>
                    </a:cubicBezTo>
                    <a:close/>
                  </a:path>
                </a:pathLst>
              </a:custGeom>
              <a:solidFill>
                <a:srgbClr val="DCDEE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78" name="Figura">
                <a:extLst>
                  <a:ext uri="{FF2B5EF4-FFF2-40B4-BE49-F238E27FC236}">
                    <a16:creationId xmlns:a16="http://schemas.microsoft.com/office/drawing/2014/main" id="{5722672D-ED6A-11E3-20E1-0AE11795A26D}"/>
                  </a:ext>
                </a:extLst>
              </p:cNvPr>
              <p:cNvSpPr/>
              <p:nvPr/>
            </p:nvSpPr>
            <p:spPr>
              <a:xfrm>
                <a:off x="6120717" y="5392033"/>
                <a:ext cx="590284" cy="474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0" h="21275" extrusionOk="0">
                    <a:moveTo>
                      <a:pt x="5" y="13412"/>
                    </a:moveTo>
                    <a:cubicBezTo>
                      <a:pt x="-130" y="9471"/>
                      <a:pt x="2351" y="6890"/>
                      <a:pt x="4385" y="4924"/>
                    </a:cubicBezTo>
                    <a:cubicBezTo>
                      <a:pt x="5019" y="4311"/>
                      <a:pt x="11442" y="41"/>
                      <a:pt x="11444" y="0"/>
                    </a:cubicBezTo>
                    <a:cubicBezTo>
                      <a:pt x="14465" y="0"/>
                      <a:pt x="15101" y="527"/>
                      <a:pt x="17496" y="6025"/>
                    </a:cubicBezTo>
                    <a:cubicBezTo>
                      <a:pt x="19238" y="10027"/>
                      <a:pt x="19188" y="9849"/>
                      <a:pt x="21470" y="11563"/>
                    </a:cubicBezTo>
                    <a:cubicBezTo>
                      <a:pt x="19560" y="13042"/>
                      <a:pt x="19379" y="13056"/>
                      <a:pt x="17701" y="15264"/>
                    </a:cubicBezTo>
                    <a:cubicBezTo>
                      <a:pt x="12887" y="21600"/>
                      <a:pt x="11072" y="17612"/>
                      <a:pt x="6952" y="17612"/>
                    </a:cubicBezTo>
                    <a:cubicBezTo>
                      <a:pt x="5259" y="17612"/>
                      <a:pt x="5009" y="19108"/>
                      <a:pt x="4209" y="21275"/>
                    </a:cubicBezTo>
                    <a:cubicBezTo>
                      <a:pt x="2758" y="18991"/>
                      <a:pt x="99" y="16162"/>
                      <a:pt x="5" y="13412"/>
                    </a:cubicBezTo>
                    <a:close/>
                  </a:path>
                </a:pathLst>
              </a:custGeom>
              <a:solidFill>
                <a:srgbClr val="DCDEE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79" name="Figura">
                <a:extLst>
                  <a:ext uri="{FF2B5EF4-FFF2-40B4-BE49-F238E27FC236}">
                    <a16:creationId xmlns:a16="http://schemas.microsoft.com/office/drawing/2014/main" id="{22F4A2C6-37B1-4EF7-24CA-ABBAAE2BA6F3}"/>
                  </a:ext>
                </a:extLst>
              </p:cNvPr>
              <p:cNvSpPr/>
              <p:nvPr/>
            </p:nvSpPr>
            <p:spPr>
              <a:xfrm>
                <a:off x="6412235" y="4371920"/>
                <a:ext cx="1834865" cy="1664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8" h="20718" extrusionOk="0">
                    <a:moveTo>
                      <a:pt x="15860" y="18558"/>
                    </a:moveTo>
                    <a:cubicBezTo>
                      <a:pt x="15700" y="18719"/>
                      <a:pt x="15240" y="20371"/>
                      <a:pt x="14067" y="19244"/>
                    </a:cubicBezTo>
                    <a:cubicBezTo>
                      <a:pt x="13440" y="18642"/>
                      <a:pt x="13626" y="19612"/>
                      <a:pt x="12848" y="19612"/>
                    </a:cubicBezTo>
                    <a:cubicBezTo>
                      <a:pt x="12148" y="19612"/>
                      <a:pt x="11785" y="18539"/>
                      <a:pt x="10675" y="18524"/>
                    </a:cubicBezTo>
                    <a:cubicBezTo>
                      <a:pt x="9448" y="18507"/>
                      <a:pt x="9058" y="19658"/>
                      <a:pt x="7027" y="18138"/>
                    </a:cubicBezTo>
                    <a:cubicBezTo>
                      <a:pt x="5473" y="16974"/>
                      <a:pt x="5589" y="17738"/>
                      <a:pt x="4823" y="17592"/>
                    </a:cubicBezTo>
                    <a:cubicBezTo>
                      <a:pt x="3564" y="17351"/>
                      <a:pt x="4355" y="16154"/>
                      <a:pt x="4482" y="15838"/>
                    </a:cubicBezTo>
                    <a:cubicBezTo>
                      <a:pt x="4907" y="14781"/>
                      <a:pt x="5009" y="12229"/>
                      <a:pt x="4748" y="11676"/>
                    </a:cubicBezTo>
                    <a:cubicBezTo>
                      <a:pt x="4279" y="12022"/>
                      <a:pt x="3796" y="13620"/>
                      <a:pt x="2033" y="12242"/>
                    </a:cubicBezTo>
                    <a:cubicBezTo>
                      <a:pt x="-607" y="10178"/>
                      <a:pt x="-513" y="7327"/>
                      <a:pt x="1380" y="7070"/>
                    </a:cubicBezTo>
                    <a:cubicBezTo>
                      <a:pt x="2868" y="6867"/>
                      <a:pt x="5329" y="4997"/>
                      <a:pt x="5329" y="3249"/>
                    </a:cubicBezTo>
                    <a:cubicBezTo>
                      <a:pt x="5329" y="2054"/>
                      <a:pt x="6577" y="1002"/>
                      <a:pt x="7489" y="245"/>
                    </a:cubicBezTo>
                    <a:cubicBezTo>
                      <a:pt x="7747" y="30"/>
                      <a:pt x="7714" y="6"/>
                      <a:pt x="7912" y="0"/>
                    </a:cubicBezTo>
                    <a:cubicBezTo>
                      <a:pt x="8612" y="0"/>
                      <a:pt x="9644" y="3571"/>
                      <a:pt x="9651" y="3607"/>
                    </a:cubicBezTo>
                    <a:cubicBezTo>
                      <a:pt x="9991" y="5310"/>
                      <a:pt x="9676" y="8052"/>
                      <a:pt x="9849" y="8367"/>
                    </a:cubicBezTo>
                    <a:cubicBezTo>
                      <a:pt x="10940" y="8202"/>
                      <a:pt x="12273" y="8300"/>
                      <a:pt x="12604" y="9766"/>
                    </a:cubicBezTo>
                    <a:cubicBezTo>
                      <a:pt x="12801" y="10637"/>
                      <a:pt x="11716" y="10788"/>
                      <a:pt x="12630" y="11174"/>
                    </a:cubicBezTo>
                    <a:cubicBezTo>
                      <a:pt x="13351" y="11478"/>
                      <a:pt x="13561" y="11619"/>
                      <a:pt x="14305" y="11632"/>
                    </a:cubicBezTo>
                    <a:cubicBezTo>
                      <a:pt x="17055" y="11681"/>
                      <a:pt x="14684" y="13602"/>
                      <a:pt x="18329" y="13255"/>
                    </a:cubicBezTo>
                    <a:cubicBezTo>
                      <a:pt x="19281" y="13165"/>
                      <a:pt x="20743" y="13299"/>
                      <a:pt x="20988" y="14412"/>
                    </a:cubicBezTo>
                    <a:cubicBezTo>
                      <a:pt x="20993" y="14437"/>
                      <a:pt x="20126" y="20248"/>
                      <a:pt x="20112" y="20415"/>
                    </a:cubicBezTo>
                    <a:cubicBezTo>
                      <a:pt x="16191" y="21600"/>
                      <a:pt x="16590" y="18960"/>
                      <a:pt x="15860" y="18558"/>
                    </a:cubicBezTo>
                    <a:close/>
                  </a:path>
                </a:pathLst>
              </a:custGeom>
              <a:solidFill>
                <a:srgbClr val="DCDEE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80" name="Figura">
                <a:extLst>
                  <a:ext uri="{FF2B5EF4-FFF2-40B4-BE49-F238E27FC236}">
                    <a16:creationId xmlns:a16="http://schemas.microsoft.com/office/drawing/2014/main" id="{39A72C38-6496-B852-BD7A-4F6D2F2BFE1F}"/>
                  </a:ext>
                </a:extLst>
              </p:cNvPr>
              <p:cNvSpPr/>
              <p:nvPr/>
            </p:nvSpPr>
            <p:spPr>
              <a:xfrm>
                <a:off x="7205578" y="5796779"/>
                <a:ext cx="761173" cy="8735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35" h="21162" extrusionOk="0">
                    <a:moveTo>
                      <a:pt x="4169" y="7592"/>
                    </a:moveTo>
                    <a:cubicBezTo>
                      <a:pt x="4928" y="7504"/>
                      <a:pt x="4492" y="4719"/>
                      <a:pt x="7098" y="4665"/>
                    </a:cubicBezTo>
                    <a:lnTo>
                      <a:pt x="8164" y="4379"/>
                    </a:lnTo>
                    <a:cubicBezTo>
                      <a:pt x="6911" y="3209"/>
                      <a:pt x="7535" y="4144"/>
                      <a:pt x="6263" y="2317"/>
                    </a:cubicBezTo>
                    <a:lnTo>
                      <a:pt x="7519" y="1950"/>
                    </a:lnTo>
                    <a:cubicBezTo>
                      <a:pt x="9677" y="-438"/>
                      <a:pt x="10423" y="2050"/>
                      <a:pt x="11159" y="2050"/>
                    </a:cubicBezTo>
                    <a:cubicBezTo>
                      <a:pt x="11562" y="2050"/>
                      <a:pt x="11962" y="-83"/>
                      <a:pt x="13299" y="2"/>
                    </a:cubicBezTo>
                    <a:cubicBezTo>
                      <a:pt x="15028" y="113"/>
                      <a:pt x="14729" y="2653"/>
                      <a:pt x="16086" y="3630"/>
                    </a:cubicBezTo>
                    <a:lnTo>
                      <a:pt x="16635" y="4026"/>
                    </a:lnTo>
                    <a:cubicBezTo>
                      <a:pt x="15791" y="5408"/>
                      <a:pt x="15098" y="7088"/>
                      <a:pt x="13854" y="7132"/>
                    </a:cubicBezTo>
                    <a:cubicBezTo>
                      <a:pt x="13196" y="7156"/>
                      <a:pt x="12385" y="7763"/>
                      <a:pt x="12047" y="8484"/>
                    </a:cubicBezTo>
                    <a:cubicBezTo>
                      <a:pt x="11280" y="10124"/>
                      <a:pt x="11950" y="12110"/>
                      <a:pt x="9401" y="13150"/>
                    </a:cubicBezTo>
                    <a:cubicBezTo>
                      <a:pt x="7492" y="13929"/>
                      <a:pt x="8934" y="14916"/>
                      <a:pt x="7698" y="16825"/>
                    </a:cubicBezTo>
                    <a:cubicBezTo>
                      <a:pt x="6679" y="18398"/>
                      <a:pt x="6084" y="20136"/>
                      <a:pt x="5707" y="21162"/>
                    </a:cubicBezTo>
                    <a:cubicBezTo>
                      <a:pt x="3421" y="17944"/>
                      <a:pt x="-4965" y="8642"/>
                      <a:pt x="4169" y="7592"/>
                    </a:cubicBezTo>
                    <a:close/>
                  </a:path>
                </a:pathLst>
              </a:custGeom>
              <a:solidFill>
                <a:srgbClr val="DCDEE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81" name="Figura">
                <a:extLst>
                  <a:ext uri="{FF2B5EF4-FFF2-40B4-BE49-F238E27FC236}">
                    <a16:creationId xmlns:a16="http://schemas.microsoft.com/office/drawing/2014/main" id="{2C2D0BD2-883F-3C1E-AC95-F2933A9C0F21}"/>
                  </a:ext>
                </a:extLst>
              </p:cNvPr>
              <p:cNvSpPr/>
              <p:nvPr/>
            </p:nvSpPr>
            <p:spPr>
              <a:xfrm>
                <a:off x="7270385" y="6444526"/>
                <a:ext cx="880778" cy="94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2" h="21600" extrusionOk="0">
                    <a:moveTo>
                      <a:pt x="2881" y="21600"/>
                    </a:moveTo>
                    <a:cubicBezTo>
                      <a:pt x="411" y="21600"/>
                      <a:pt x="172" y="19088"/>
                      <a:pt x="0" y="17478"/>
                    </a:cubicBezTo>
                    <a:lnTo>
                      <a:pt x="3460" y="4969"/>
                    </a:lnTo>
                    <a:cubicBezTo>
                      <a:pt x="3674" y="3896"/>
                      <a:pt x="4020" y="2483"/>
                      <a:pt x="6032" y="0"/>
                    </a:cubicBezTo>
                    <a:cubicBezTo>
                      <a:pt x="7520" y="114"/>
                      <a:pt x="11476" y="1135"/>
                      <a:pt x="12493" y="4235"/>
                    </a:cubicBezTo>
                    <a:cubicBezTo>
                      <a:pt x="12762" y="5051"/>
                      <a:pt x="12752" y="4962"/>
                      <a:pt x="13783" y="4141"/>
                    </a:cubicBezTo>
                    <a:cubicBezTo>
                      <a:pt x="14689" y="3420"/>
                      <a:pt x="15905" y="2522"/>
                      <a:pt x="17023" y="3490"/>
                    </a:cubicBezTo>
                    <a:cubicBezTo>
                      <a:pt x="17638" y="4023"/>
                      <a:pt x="17705" y="4548"/>
                      <a:pt x="17695" y="4884"/>
                    </a:cubicBezTo>
                    <a:cubicBezTo>
                      <a:pt x="19262" y="5041"/>
                      <a:pt x="21600" y="4383"/>
                      <a:pt x="21342" y="8185"/>
                    </a:cubicBezTo>
                    <a:cubicBezTo>
                      <a:pt x="21319" y="8514"/>
                      <a:pt x="21298" y="8826"/>
                      <a:pt x="21328" y="9115"/>
                    </a:cubicBezTo>
                    <a:cubicBezTo>
                      <a:pt x="21487" y="10621"/>
                      <a:pt x="20930" y="15350"/>
                      <a:pt x="20693" y="15689"/>
                    </a:cubicBezTo>
                    <a:cubicBezTo>
                      <a:pt x="19067" y="18021"/>
                      <a:pt x="16519" y="15013"/>
                      <a:pt x="16283" y="13854"/>
                    </a:cubicBezTo>
                    <a:cubicBezTo>
                      <a:pt x="16052" y="12712"/>
                      <a:pt x="16209" y="10993"/>
                      <a:pt x="15019" y="10993"/>
                    </a:cubicBezTo>
                    <a:cubicBezTo>
                      <a:pt x="14427" y="10993"/>
                      <a:pt x="14168" y="11845"/>
                      <a:pt x="14283" y="12400"/>
                    </a:cubicBezTo>
                    <a:cubicBezTo>
                      <a:pt x="14735" y="14595"/>
                      <a:pt x="13732" y="15447"/>
                      <a:pt x="13205" y="17208"/>
                    </a:cubicBezTo>
                    <a:cubicBezTo>
                      <a:pt x="11924" y="21488"/>
                      <a:pt x="9636" y="18505"/>
                      <a:pt x="9094" y="18586"/>
                    </a:cubicBezTo>
                    <a:cubicBezTo>
                      <a:pt x="8663" y="18649"/>
                      <a:pt x="8557" y="19599"/>
                      <a:pt x="7057" y="20268"/>
                    </a:cubicBezTo>
                    <a:cubicBezTo>
                      <a:pt x="5459" y="20983"/>
                      <a:pt x="4078" y="21600"/>
                      <a:pt x="2881" y="21600"/>
                    </a:cubicBezTo>
                    <a:close/>
                  </a:path>
                </a:pathLst>
              </a:custGeom>
              <a:solidFill>
                <a:srgbClr val="DCDEE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82" name="Figura">
                <a:extLst>
                  <a:ext uri="{FF2B5EF4-FFF2-40B4-BE49-F238E27FC236}">
                    <a16:creationId xmlns:a16="http://schemas.microsoft.com/office/drawing/2014/main" id="{00443203-F32D-34F2-7104-350D15DADBDD}"/>
                  </a:ext>
                </a:extLst>
              </p:cNvPr>
              <p:cNvSpPr/>
              <p:nvPr/>
            </p:nvSpPr>
            <p:spPr>
              <a:xfrm>
                <a:off x="7788533" y="6865514"/>
                <a:ext cx="205271" cy="228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2" h="17535" extrusionOk="0">
                    <a:moveTo>
                      <a:pt x="12410" y="17535"/>
                    </a:moveTo>
                    <a:cubicBezTo>
                      <a:pt x="9078" y="17535"/>
                      <a:pt x="9174" y="16846"/>
                      <a:pt x="874" y="17265"/>
                    </a:cubicBezTo>
                    <a:cubicBezTo>
                      <a:pt x="292" y="13804"/>
                      <a:pt x="-1055" y="6226"/>
                      <a:pt x="1524" y="3261"/>
                    </a:cubicBezTo>
                    <a:cubicBezTo>
                      <a:pt x="7896" y="-4065"/>
                      <a:pt x="20545" y="2007"/>
                      <a:pt x="19645" y="11048"/>
                    </a:cubicBezTo>
                    <a:lnTo>
                      <a:pt x="20292" y="16614"/>
                    </a:lnTo>
                    <a:cubicBezTo>
                      <a:pt x="20292" y="16614"/>
                      <a:pt x="12410" y="17535"/>
                      <a:pt x="12410" y="17535"/>
                    </a:cubicBezTo>
                    <a:close/>
                  </a:path>
                </a:pathLst>
              </a:custGeom>
              <a:solidFill>
                <a:srgbClr val="DCDEE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83" name="Figura">
                <a:extLst>
                  <a:ext uri="{FF2B5EF4-FFF2-40B4-BE49-F238E27FC236}">
                    <a16:creationId xmlns:a16="http://schemas.microsoft.com/office/drawing/2014/main" id="{C102DFEA-2C18-8AA4-5870-66D5EBB4F1AE}"/>
                  </a:ext>
                </a:extLst>
              </p:cNvPr>
              <p:cNvSpPr/>
              <p:nvPr/>
            </p:nvSpPr>
            <p:spPr>
              <a:xfrm>
                <a:off x="7869497" y="6185450"/>
                <a:ext cx="1101208" cy="1432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104" extrusionOk="0">
                    <a:moveTo>
                      <a:pt x="0" y="17599"/>
                    </a:moveTo>
                    <a:cubicBezTo>
                      <a:pt x="1369" y="17419"/>
                      <a:pt x="4446" y="17051"/>
                      <a:pt x="4027" y="15456"/>
                    </a:cubicBezTo>
                    <a:cubicBezTo>
                      <a:pt x="3586" y="13788"/>
                      <a:pt x="4368" y="11726"/>
                      <a:pt x="4368" y="9462"/>
                    </a:cubicBezTo>
                    <a:cubicBezTo>
                      <a:pt x="5838" y="9577"/>
                      <a:pt x="6094" y="9713"/>
                      <a:pt x="7351" y="10743"/>
                    </a:cubicBezTo>
                    <a:cubicBezTo>
                      <a:pt x="8300" y="11520"/>
                      <a:pt x="8754" y="11910"/>
                      <a:pt x="9420" y="11364"/>
                    </a:cubicBezTo>
                    <a:cubicBezTo>
                      <a:pt x="10187" y="10737"/>
                      <a:pt x="11530" y="11007"/>
                      <a:pt x="12364" y="10734"/>
                    </a:cubicBezTo>
                    <a:cubicBezTo>
                      <a:pt x="11452" y="10124"/>
                      <a:pt x="8856" y="8815"/>
                      <a:pt x="8361" y="8705"/>
                    </a:cubicBezTo>
                    <a:cubicBezTo>
                      <a:pt x="7351" y="8536"/>
                      <a:pt x="8154" y="6750"/>
                      <a:pt x="8371" y="6166"/>
                    </a:cubicBezTo>
                    <a:cubicBezTo>
                      <a:pt x="8596" y="5556"/>
                      <a:pt x="7999" y="4355"/>
                      <a:pt x="9240" y="3025"/>
                    </a:cubicBezTo>
                    <a:cubicBezTo>
                      <a:pt x="9773" y="2452"/>
                      <a:pt x="9681" y="2232"/>
                      <a:pt x="10467" y="1542"/>
                    </a:cubicBezTo>
                    <a:cubicBezTo>
                      <a:pt x="10947" y="1120"/>
                      <a:pt x="11415" y="0"/>
                      <a:pt x="12426" y="0"/>
                    </a:cubicBezTo>
                    <a:cubicBezTo>
                      <a:pt x="13321" y="0"/>
                      <a:pt x="14573" y="1020"/>
                      <a:pt x="14776" y="1915"/>
                    </a:cubicBezTo>
                    <a:cubicBezTo>
                      <a:pt x="14928" y="2581"/>
                      <a:pt x="14496" y="3122"/>
                      <a:pt x="13623" y="3367"/>
                    </a:cubicBezTo>
                    <a:cubicBezTo>
                      <a:pt x="13290" y="3567"/>
                      <a:pt x="13825" y="5347"/>
                      <a:pt x="14285" y="5347"/>
                    </a:cubicBezTo>
                    <a:cubicBezTo>
                      <a:pt x="14706" y="5347"/>
                      <a:pt x="14762" y="4439"/>
                      <a:pt x="15680" y="4439"/>
                    </a:cubicBezTo>
                    <a:cubicBezTo>
                      <a:pt x="16454" y="4439"/>
                      <a:pt x="18022" y="5128"/>
                      <a:pt x="18309" y="5520"/>
                    </a:cubicBezTo>
                    <a:cubicBezTo>
                      <a:pt x="18936" y="6376"/>
                      <a:pt x="17123" y="7489"/>
                      <a:pt x="16930" y="8336"/>
                    </a:cubicBezTo>
                    <a:cubicBezTo>
                      <a:pt x="16715" y="9274"/>
                      <a:pt x="15806" y="10050"/>
                      <a:pt x="17073" y="10404"/>
                    </a:cubicBezTo>
                    <a:cubicBezTo>
                      <a:pt x="18125" y="10697"/>
                      <a:pt x="19434" y="11062"/>
                      <a:pt x="19128" y="11740"/>
                    </a:cubicBezTo>
                    <a:cubicBezTo>
                      <a:pt x="18696" y="12700"/>
                      <a:pt x="17656" y="12645"/>
                      <a:pt x="16991" y="13626"/>
                    </a:cubicBezTo>
                    <a:cubicBezTo>
                      <a:pt x="16256" y="14712"/>
                      <a:pt x="17523" y="15895"/>
                      <a:pt x="18253" y="16297"/>
                    </a:cubicBezTo>
                    <a:cubicBezTo>
                      <a:pt x="18856" y="16630"/>
                      <a:pt x="20769" y="16110"/>
                      <a:pt x="21443" y="17240"/>
                    </a:cubicBezTo>
                    <a:cubicBezTo>
                      <a:pt x="21600" y="17504"/>
                      <a:pt x="21394" y="17901"/>
                      <a:pt x="20835" y="18523"/>
                    </a:cubicBezTo>
                    <a:cubicBezTo>
                      <a:pt x="19498" y="20009"/>
                      <a:pt x="16306" y="18906"/>
                      <a:pt x="14774" y="19488"/>
                    </a:cubicBezTo>
                    <a:cubicBezTo>
                      <a:pt x="13402" y="20010"/>
                      <a:pt x="12717" y="18591"/>
                      <a:pt x="12309" y="18361"/>
                    </a:cubicBezTo>
                    <a:cubicBezTo>
                      <a:pt x="11424" y="18808"/>
                      <a:pt x="13220" y="20540"/>
                      <a:pt x="10601" y="20877"/>
                    </a:cubicBezTo>
                    <a:cubicBezTo>
                      <a:pt x="4977" y="21600"/>
                      <a:pt x="3954" y="20616"/>
                      <a:pt x="0" y="17599"/>
                    </a:cubicBezTo>
                    <a:close/>
                  </a:path>
                </a:pathLst>
              </a:custGeom>
              <a:solidFill>
                <a:srgbClr val="DCDEE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84" name="Figura">
                <a:extLst>
                  <a:ext uri="{FF2B5EF4-FFF2-40B4-BE49-F238E27FC236}">
                    <a16:creationId xmlns:a16="http://schemas.microsoft.com/office/drawing/2014/main" id="{739763A8-3014-8B75-B23D-B60C79FA336F}"/>
                  </a:ext>
                </a:extLst>
              </p:cNvPr>
              <p:cNvSpPr/>
              <p:nvPr/>
            </p:nvSpPr>
            <p:spPr>
              <a:xfrm>
                <a:off x="7675192" y="7011253"/>
                <a:ext cx="458620" cy="420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8" h="21457" extrusionOk="0">
                    <a:moveTo>
                      <a:pt x="7879" y="17736"/>
                    </a:moveTo>
                    <a:cubicBezTo>
                      <a:pt x="3694" y="17621"/>
                      <a:pt x="1903" y="14832"/>
                      <a:pt x="0" y="11455"/>
                    </a:cubicBezTo>
                    <a:cubicBezTo>
                      <a:pt x="3542" y="11109"/>
                      <a:pt x="2402" y="12050"/>
                      <a:pt x="4500" y="5800"/>
                    </a:cubicBezTo>
                    <a:cubicBezTo>
                      <a:pt x="5590" y="2546"/>
                      <a:pt x="5723" y="2686"/>
                      <a:pt x="5682" y="636"/>
                    </a:cubicBezTo>
                    <a:cubicBezTo>
                      <a:pt x="11127" y="-143"/>
                      <a:pt x="10329" y="1558"/>
                      <a:pt x="13997" y="25"/>
                    </a:cubicBezTo>
                    <a:cubicBezTo>
                      <a:pt x="18469" y="5671"/>
                      <a:pt x="16481" y="6603"/>
                      <a:pt x="21135" y="0"/>
                    </a:cubicBezTo>
                    <a:cubicBezTo>
                      <a:pt x="20834" y="4011"/>
                      <a:pt x="20471" y="6014"/>
                      <a:pt x="20982" y="9868"/>
                    </a:cubicBezTo>
                    <a:cubicBezTo>
                      <a:pt x="21313" y="12380"/>
                      <a:pt x="21600" y="14550"/>
                      <a:pt x="19138" y="17401"/>
                    </a:cubicBezTo>
                    <a:cubicBezTo>
                      <a:pt x="16492" y="20473"/>
                      <a:pt x="14156" y="20853"/>
                      <a:pt x="11013" y="21457"/>
                    </a:cubicBezTo>
                    <a:cubicBezTo>
                      <a:pt x="10224" y="20382"/>
                      <a:pt x="8848" y="18414"/>
                      <a:pt x="7879" y="17736"/>
                    </a:cubicBezTo>
                    <a:close/>
                  </a:path>
                </a:pathLst>
              </a:custGeom>
              <a:solidFill>
                <a:srgbClr val="DCDEE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85" name="Figura">
                <a:extLst>
                  <a:ext uri="{FF2B5EF4-FFF2-40B4-BE49-F238E27FC236}">
                    <a16:creationId xmlns:a16="http://schemas.microsoft.com/office/drawing/2014/main" id="{DD4BFE11-35BA-677E-C450-14CC932C6939}"/>
                  </a:ext>
                </a:extLst>
              </p:cNvPr>
              <p:cNvSpPr/>
              <p:nvPr/>
            </p:nvSpPr>
            <p:spPr>
              <a:xfrm>
                <a:off x="8096184" y="6735986"/>
                <a:ext cx="482419" cy="312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extrusionOk="0">
                    <a:moveTo>
                      <a:pt x="9908" y="21600"/>
                    </a:moveTo>
                    <a:cubicBezTo>
                      <a:pt x="6600" y="21600"/>
                      <a:pt x="2908" y="11520"/>
                      <a:pt x="1306" y="11520"/>
                    </a:cubicBezTo>
                    <a:lnTo>
                      <a:pt x="277" y="11520"/>
                    </a:lnTo>
                    <a:lnTo>
                      <a:pt x="0" y="2444"/>
                    </a:lnTo>
                    <a:lnTo>
                      <a:pt x="7113" y="0"/>
                    </a:lnTo>
                    <a:cubicBezTo>
                      <a:pt x="11104" y="182"/>
                      <a:pt x="18967" y="6842"/>
                      <a:pt x="20371" y="12621"/>
                    </a:cubicBezTo>
                    <a:cubicBezTo>
                      <a:pt x="21600" y="17695"/>
                      <a:pt x="13400" y="18316"/>
                      <a:pt x="11763" y="20496"/>
                    </a:cubicBezTo>
                    <a:cubicBezTo>
                      <a:pt x="11215" y="21229"/>
                      <a:pt x="10592" y="21600"/>
                      <a:pt x="9908" y="21600"/>
                    </a:cubicBezTo>
                    <a:close/>
                  </a:path>
                </a:pathLst>
              </a:custGeom>
              <a:solidFill>
                <a:srgbClr val="DCDEE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86" name="Figura">
                <a:extLst>
                  <a:ext uri="{FF2B5EF4-FFF2-40B4-BE49-F238E27FC236}">
                    <a16:creationId xmlns:a16="http://schemas.microsoft.com/office/drawing/2014/main" id="{94D8F676-F28F-AA70-B1A3-4CF75303D2FA}"/>
                  </a:ext>
                </a:extLst>
              </p:cNvPr>
              <p:cNvSpPr/>
              <p:nvPr/>
            </p:nvSpPr>
            <p:spPr>
              <a:xfrm>
                <a:off x="7480886" y="5926374"/>
                <a:ext cx="980806" cy="8933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6" h="21600" extrusionOk="0">
                    <a:moveTo>
                      <a:pt x="10451" y="18613"/>
                    </a:moveTo>
                    <a:cubicBezTo>
                      <a:pt x="9988" y="18086"/>
                      <a:pt x="10508" y="15879"/>
                      <a:pt x="8992" y="17732"/>
                    </a:cubicBezTo>
                    <a:cubicBezTo>
                      <a:pt x="6276" y="21052"/>
                      <a:pt x="5400" y="16827"/>
                      <a:pt x="5006" y="16074"/>
                    </a:cubicBezTo>
                    <a:cubicBezTo>
                      <a:pt x="4685" y="15455"/>
                      <a:pt x="2649" y="14085"/>
                      <a:pt x="1132" y="13772"/>
                    </a:cubicBezTo>
                    <a:lnTo>
                      <a:pt x="0" y="13538"/>
                    </a:lnTo>
                    <a:cubicBezTo>
                      <a:pt x="879" y="12465"/>
                      <a:pt x="926" y="12649"/>
                      <a:pt x="1089" y="11292"/>
                    </a:cubicBezTo>
                    <a:cubicBezTo>
                      <a:pt x="1578" y="7229"/>
                      <a:pt x="3876" y="9597"/>
                      <a:pt x="4319" y="6847"/>
                    </a:cubicBezTo>
                    <a:cubicBezTo>
                      <a:pt x="4911" y="3170"/>
                      <a:pt x="6566" y="2398"/>
                      <a:pt x="7850" y="2398"/>
                    </a:cubicBezTo>
                    <a:cubicBezTo>
                      <a:pt x="8152" y="2379"/>
                      <a:pt x="9263" y="569"/>
                      <a:pt x="9677" y="0"/>
                    </a:cubicBezTo>
                    <a:cubicBezTo>
                      <a:pt x="11635" y="1217"/>
                      <a:pt x="12980" y="932"/>
                      <a:pt x="14941" y="414"/>
                    </a:cubicBezTo>
                    <a:cubicBezTo>
                      <a:pt x="15640" y="918"/>
                      <a:pt x="20056" y="1997"/>
                      <a:pt x="19295" y="4734"/>
                    </a:cubicBezTo>
                    <a:cubicBezTo>
                      <a:pt x="18918" y="6096"/>
                      <a:pt x="17259" y="7056"/>
                      <a:pt x="15819" y="7744"/>
                    </a:cubicBezTo>
                    <a:cubicBezTo>
                      <a:pt x="15757" y="8917"/>
                      <a:pt x="15722" y="10542"/>
                      <a:pt x="15759" y="10846"/>
                    </a:cubicBezTo>
                    <a:cubicBezTo>
                      <a:pt x="15907" y="10846"/>
                      <a:pt x="15722" y="11905"/>
                      <a:pt x="17952" y="9499"/>
                    </a:cubicBezTo>
                    <a:cubicBezTo>
                      <a:pt x="18841" y="8540"/>
                      <a:pt x="20119" y="7114"/>
                      <a:pt x="21088" y="8218"/>
                    </a:cubicBezTo>
                    <a:cubicBezTo>
                      <a:pt x="21520" y="8710"/>
                      <a:pt x="21600" y="9319"/>
                      <a:pt x="21407" y="9684"/>
                    </a:cubicBezTo>
                    <a:cubicBezTo>
                      <a:pt x="19959" y="12413"/>
                      <a:pt x="19382" y="12354"/>
                      <a:pt x="19398" y="15531"/>
                    </a:cubicBezTo>
                    <a:cubicBezTo>
                      <a:pt x="19407" y="17344"/>
                      <a:pt x="18784" y="17977"/>
                      <a:pt x="18792" y="20497"/>
                    </a:cubicBezTo>
                    <a:lnTo>
                      <a:pt x="13409" y="21600"/>
                    </a:lnTo>
                    <a:cubicBezTo>
                      <a:pt x="13814" y="17041"/>
                      <a:pt x="11655" y="19986"/>
                      <a:pt x="10451" y="18613"/>
                    </a:cubicBezTo>
                    <a:close/>
                  </a:path>
                </a:pathLst>
              </a:custGeom>
              <a:solidFill>
                <a:srgbClr val="DCDEE0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87" name="Figura">
                <a:extLst>
                  <a:ext uri="{FF2B5EF4-FFF2-40B4-BE49-F238E27FC236}">
                    <a16:creationId xmlns:a16="http://schemas.microsoft.com/office/drawing/2014/main" id="{37B31F79-B06B-E7F0-FB31-8760174127ED}"/>
                  </a:ext>
                </a:extLst>
              </p:cNvPr>
              <p:cNvSpPr/>
              <p:nvPr/>
            </p:nvSpPr>
            <p:spPr>
              <a:xfrm>
                <a:off x="8046821" y="5392034"/>
                <a:ext cx="2386955" cy="2543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5" h="21476" extrusionOk="0">
                    <a:moveTo>
                      <a:pt x="18035" y="21467"/>
                    </a:moveTo>
                    <a:cubicBezTo>
                      <a:pt x="16644" y="21467"/>
                      <a:pt x="14956" y="21176"/>
                      <a:pt x="14576" y="19947"/>
                    </a:cubicBezTo>
                    <a:cubicBezTo>
                      <a:pt x="14351" y="19218"/>
                      <a:pt x="13932" y="20011"/>
                      <a:pt x="12624" y="20011"/>
                    </a:cubicBezTo>
                    <a:cubicBezTo>
                      <a:pt x="10988" y="20011"/>
                      <a:pt x="12004" y="18024"/>
                      <a:pt x="11711" y="17695"/>
                    </a:cubicBezTo>
                    <a:cubicBezTo>
                      <a:pt x="11460" y="17413"/>
                      <a:pt x="10493" y="17740"/>
                      <a:pt x="10012" y="17168"/>
                    </a:cubicBezTo>
                    <a:cubicBezTo>
                      <a:pt x="9599" y="16677"/>
                      <a:pt x="9747" y="15726"/>
                      <a:pt x="8956" y="15726"/>
                    </a:cubicBezTo>
                    <a:cubicBezTo>
                      <a:pt x="8462" y="15726"/>
                      <a:pt x="8172" y="16790"/>
                      <a:pt x="7972" y="17229"/>
                    </a:cubicBezTo>
                    <a:cubicBezTo>
                      <a:pt x="7491" y="16465"/>
                      <a:pt x="7694" y="16715"/>
                      <a:pt x="6860" y="16623"/>
                    </a:cubicBezTo>
                    <a:cubicBezTo>
                      <a:pt x="5995" y="16529"/>
                      <a:pt x="4631" y="14814"/>
                      <a:pt x="6370" y="13533"/>
                    </a:cubicBezTo>
                    <a:cubicBezTo>
                      <a:pt x="6432" y="13488"/>
                      <a:pt x="6524" y="13420"/>
                      <a:pt x="6579" y="13368"/>
                    </a:cubicBezTo>
                    <a:cubicBezTo>
                      <a:pt x="6071" y="13112"/>
                      <a:pt x="5031" y="13075"/>
                      <a:pt x="5500" y="11757"/>
                    </a:cubicBezTo>
                    <a:cubicBezTo>
                      <a:pt x="5662" y="11302"/>
                      <a:pt x="6257" y="10219"/>
                      <a:pt x="6286" y="10095"/>
                    </a:cubicBezTo>
                    <a:cubicBezTo>
                      <a:pt x="6203" y="9992"/>
                      <a:pt x="5830" y="9806"/>
                      <a:pt x="5612" y="9806"/>
                    </a:cubicBezTo>
                    <a:cubicBezTo>
                      <a:pt x="5492" y="9995"/>
                      <a:pt x="5384" y="10271"/>
                      <a:pt x="4910" y="10271"/>
                    </a:cubicBezTo>
                    <a:cubicBezTo>
                      <a:pt x="4163" y="10271"/>
                      <a:pt x="3563" y="8633"/>
                      <a:pt x="4512" y="8087"/>
                    </a:cubicBezTo>
                    <a:cubicBezTo>
                      <a:pt x="4804" y="7919"/>
                      <a:pt x="4296" y="7332"/>
                      <a:pt x="4116" y="7216"/>
                    </a:cubicBezTo>
                    <a:cubicBezTo>
                      <a:pt x="3637" y="7636"/>
                      <a:pt x="3813" y="8016"/>
                      <a:pt x="3233" y="8016"/>
                    </a:cubicBezTo>
                    <a:lnTo>
                      <a:pt x="3117" y="7808"/>
                    </a:lnTo>
                    <a:cubicBezTo>
                      <a:pt x="2511" y="8161"/>
                      <a:pt x="1632" y="9393"/>
                      <a:pt x="926" y="8621"/>
                    </a:cubicBezTo>
                    <a:cubicBezTo>
                      <a:pt x="706" y="8382"/>
                      <a:pt x="817" y="7594"/>
                      <a:pt x="857" y="6889"/>
                    </a:cubicBezTo>
                    <a:cubicBezTo>
                      <a:pt x="1280" y="6693"/>
                      <a:pt x="2277" y="6334"/>
                      <a:pt x="2265" y="5925"/>
                    </a:cubicBezTo>
                    <a:cubicBezTo>
                      <a:pt x="2258" y="5678"/>
                      <a:pt x="1339" y="5297"/>
                      <a:pt x="669" y="5097"/>
                    </a:cubicBezTo>
                    <a:lnTo>
                      <a:pt x="818" y="3756"/>
                    </a:lnTo>
                    <a:cubicBezTo>
                      <a:pt x="819" y="3458"/>
                      <a:pt x="844" y="1933"/>
                      <a:pt x="1307" y="1198"/>
                    </a:cubicBezTo>
                    <a:cubicBezTo>
                      <a:pt x="1480" y="925"/>
                      <a:pt x="266" y="610"/>
                      <a:pt x="0" y="530"/>
                    </a:cubicBezTo>
                    <a:cubicBezTo>
                      <a:pt x="737" y="204"/>
                      <a:pt x="1164" y="0"/>
                      <a:pt x="2047" y="0"/>
                    </a:cubicBezTo>
                    <a:cubicBezTo>
                      <a:pt x="2777" y="0"/>
                      <a:pt x="3985" y="1051"/>
                      <a:pt x="4354" y="1803"/>
                    </a:cubicBezTo>
                    <a:cubicBezTo>
                      <a:pt x="4803" y="1635"/>
                      <a:pt x="5120" y="2520"/>
                      <a:pt x="5554" y="2911"/>
                    </a:cubicBezTo>
                    <a:cubicBezTo>
                      <a:pt x="6092" y="3396"/>
                      <a:pt x="6071" y="3684"/>
                      <a:pt x="5994" y="4351"/>
                    </a:cubicBezTo>
                    <a:cubicBezTo>
                      <a:pt x="5829" y="5805"/>
                      <a:pt x="6820" y="6951"/>
                      <a:pt x="7778" y="8059"/>
                    </a:cubicBezTo>
                    <a:cubicBezTo>
                      <a:pt x="8746" y="9178"/>
                      <a:pt x="9740" y="10300"/>
                      <a:pt x="9918" y="11586"/>
                    </a:cubicBezTo>
                    <a:cubicBezTo>
                      <a:pt x="9965" y="11926"/>
                      <a:pt x="10000" y="12172"/>
                      <a:pt x="10285" y="12385"/>
                    </a:cubicBezTo>
                    <a:cubicBezTo>
                      <a:pt x="10592" y="12615"/>
                      <a:pt x="12258" y="13920"/>
                      <a:pt x="12317" y="14275"/>
                    </a:cubicBezTo>
                    <a:cubicBezTo>
                      <a:pt x="12661" y="14051"/>
                      <a:pt x="13124" y="14369"/>
                      <a:pt x="13340" y="14437"/>
                    </a:cubicBezTo>
                    <a:cubicBezTo>
                      <a:pt x="14210" y="14711"/>
                      <a:pt x="16132" y="15018"/>
                      <a:pt x="16520" y="15762"/>
                    </a:cubicBezTo>
                    <a:cubicBezTo>
                      <a:pt x="17148" y="16964"/>
                      <a:pt x="17677" y="16775"/>
                      <a:pt x="19101" y="16588"/>
                    </a:cubicBezTo>
                    <a:cubicBezTo>
                      <a:pt x="19217" y="18172"/>
                      <a:pt x="21600" y="19798"/>
                      <a:pt x="21026" y="20862"/>
                    </a:cubicBezTo>
                    <a:cubicBezTo>
                      <a:pt x="20627" y="21600"/>
                      <a:pt x="18845" y="21467"/>
                      <a:pt x="18035" y="21467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C82606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solidFill>
                    <a:srgbClr val="C82606"/>
                  </a:solidFill>
                  <a:latin typeface="Gill Sans"/>
                  <a:sym typeface="Gill Sans"/>
                </a:endParaRPr>
              </a:p>
            </p:txBody>
          </p:sp>
          <p:sp>
            <p:nvSpPr>
              <p:cNvPr id="88" name="Figura">
                <a:extLst>
                  <a:ext uri="{FF2B5EF4-FFF2-40B4-BE49-F238E27FC236}">
                    <a16:creationId xmlns:a16="http://schemas.microsoft.com/office/drawing/2014/main" id="{74D02602-14E1-9A37-D320-1AB7198A9A00}"/>
                  </a:ext>
                </a:extLst>
              </p:cNvPr>
              <p:cNvSpPr/>
              <p:nvPr/>
            </p:nvSpPr>
            <p:spPr>
              <a:xfrm>
                <a:off x="10184927" y="7464636"/>
                <a:ext cx="1792445" cy="16813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46" h="21323" extrusionOk="0">
                    <a:moveTo>
                      <a:pt x="10567" y="21323"/>
                    </a:moveTo>
                    <a:cubicBezTo>
                      <a:pt x="9778" y="21323"/>
                      <a:pt x="8896" y="20388"/>
                      <a:pt x="8319" y="19923"/>
                    </a:cubicBezTo>
                    <a:cubicBezTo>
                      <a:pt x="6049" y="18091"/>
                      <a:pt x="7211" y="17703"/>
                      <a:pt x="6500" y="17220"/>
                    </a:cubicBezTo>
                    <a:cubicBezTo>
                      <a:pt x="5577" y="16591"/>
                      <a:pt x="5108" y="16739"/>
                      <a:pt x="4409" y="15484"/>
                    </a:cubicBezTo>
                    <a:cubicBezTo>
                      <a:pt x="4147" y="15013"/>
                      <a:pt x="3941" y="14672"/>
                      <a:pt x="3650" y="14710"/>
                    </a:cubicBezTo>
                    <a:cubicBezTo>
                      <a:pt x="3673" y="14710"/>
                      <a:pt x="3452" y="15008"/>
                      <a:pt x="3150" y="15015"/>
                    </a:cubicBezTo>
                    <a:cubicBezTo>
                      <a:pt x="2532" y="15015"/>
                      <a:pt x="1327" y="13763"/>
                      <a:pt x="1143" y="13270"/>
                    </a:cubicBezTo>
                    <a:cubicBezTo>
                      <a:pt x="838" y="12451"/>
                      <a:pt x="1586" y="12583"/>
                      <a:pt x="798" y="11713"/>
                    </a:cubicBezTo>
                    <a:cubicBezTo>
                      <a:pt x="-1119" y="9598"/>
                      <a:pt x="984" y="8254"/>
                      <a:pt x="1256" y="5158"/>
                    </a:cubicBezTo>
                    <a:cubicBezTo>
                      <a:pt x="1728" y="4908"/>
                      <a:pt x="2286" y="4617"/>
                      <a:pt x="2538" y="3972"/>
                    </a:cubicBezTo>
                    <a:cubicBezTo>
                      <a:pt x="3157" y="2383"/>
                      <a:pt x="3273" y="0"/>
                      <a:pt x="4430" y="0"/>
                    </a:cubicBezTo>
                    <a:cubicBezTo>
                      <a:pt x="5681" y="0"/>
                      <a:pt x="5638" y="3210"/>
                      <a:pt x="7056" y="3210"/>
                    </a:cubicBezTo>
                    <a:cubicBezTo>
                      <a:pt x="7426" y="3210"/>
                      <a:pt x="7771" y="2342"/>
                      <a:pt x="8190" y="1715"/>
                    </a:cubicBezTo>
                    <a:cubicBezTo>
                      <a:pt x="8985" y="524"/>
                      <a:pt x="11646" y="-277"/>
                      <a:pt x="12424" y="1021"/>
                    </a:cubicBezTo>
                    <a:cubicBezTo>
                      <a:pt x="12996" y="1972"/>
                      <a:pt x="12051" y="2206"/>
                      <a:pt x="13503" y="3394"/>
                    </a:cubicBezTo>
                    <a:cubicBezTo>
                      <a:pt x="14233" y="3990"/>
                      <a:pt x="14653" y="4458"/>
                      <a:pt x="15479" y="4966"/>
                    </a:cubicBezTo>
                    <a:cubicBezTo>
                      <a:pt x="16936" y="5865"/>
                      <a:pt x="17438" y="6551"/>
                      <a:pt x="18597" y="7731"/>
                    </a:cubicBezTo>
                    <a:cubicBezTo>
                      <a:pt x="19347" y="8496"/>
                      <a:pt x="20481" y="9652"/>
                      <a:pt x="19659" y="11116"/>
                    </a:cubicBezTo>
                    <a:cubicBezTo>
                      <a:pt x="19082" y="12143"/>
                      <a:pt x="15309" y="11889"/>
                      <a:pt x="14195" y="11951"/>
                    </a:cubicBezTo>
                    <a:cubicBezTo>
                      <a:pt x="12550" y="12083"/>
                      <a:pt x="12510" y="13142"/>
                      <a:pt x="11722" y="14779"/>
                    </a:cubicBezTo>
                    <a:cubicBezTo>
                      <a:pt x="10987" y="16305"/>
                      <a:pt x="11306" y="16130"/>
                      <a:pt x="11595" y="17746"/>
                    </a:cubicBezTo>
                    <a:cubicBezTo>
                      <a:pt x="11691" y="18285"/>
                      <a:pt x="11533" y="21323"/>
                      <a:pt x="10567" y="21323"/>
                    </a:cubicBezTo>
                    <a:close/>
                  </a:path>
                </a:pathLst>
              </a:custGeom>
              <a:solidFill>
                <a:srgbClr val="A6AAA9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89" name="Figura">
                <a:extLst>
                  <a:ext uri="{FF2B5EF4-FFF2-40B4-BE49-F238E27FC236}">
                    <a16:creationId xmlns:a16="http://schemas.microsoft.com/office/drawing/2014/main" id="{003486B8-CCC5-F5C8-FB75-E1318CEBD92F}"/>
                  </a:ext>
                </a:extLst>
              </p:cNvPr>
              <p:cNvSpPr/>
              <p:nvPr/>
            </p:nvSpPr>
            <p:spPr>
              <a:xfrm>
                <a:off x="4420488" y="5003418"/>
                <a:ext cx="1289281" cy="1240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46" h="21084" extrusionOk="0">
                    <a:moveTo>
                      <a:pt x="5189" y="15438"/>
                    </a:moveTo>
                    <a:cubicBezTo>
                      <a:pt x="4665" y="15438"/>
                      <a:pt x="4272" y="14856"/>
                      <a:pt x="4336" y="14365"/>
                    </a:cubicBezTo>
                    <a:cubicBezTo>
                      <a:pt x="3211" y="14838"/>
                      <a:pt x="2366" y="14290"/>
                      <a:pt x="2983" y="13238"/>
                    </a:cubicBezTo>
                    <a:cubicBezTo>
                      <a:pt x="2025" y="13490"/>
                      <a:pt x="698" y="11837"/>
                      <a:pt x="1114" y="10907"/>
                    </a:cubicBezTo>
                    <a:cubicBezTo>
                      <a:pt x="781" y="11244"/>
                      <a:pt x="499" y="11127"/>
                      <a:pt x="336" y="10957"/>
                    </a:cubicBezTo>
                    <a:cubicBezTo>
                      <a:pt x="-224" y="10375"/>
                      <a:pt x="98" y="10028"/>
                      <a:pt x="40" y="9408"/>
                    </a:cubicBezTo>
                    <a:cubicBezTo>
                      <a:pt x="951" y="9198"/>
                      <a:pt x="1729" y="9613"/>
                      <a:pt x="1271" y="10673"/>
                    </a:cubicBezTo>
                    <a:cubicBezTo>
                      <a:pt x="2396" y="9490"/>
                      <a:pt x="3946" y="11736"/>
                      <a:pt x="3575" y="12689"/>
                    </a:cubicBezTo>
                    <a:cubicBezTo>
                      <a:pt x="4095" y="12448"/>
                      <a:pt x="4802" y="12439"/>
                      <a:pt x="5327" y="12982"/>
                    </a:cubicBezTo>
                    <a:cubicBezTo>
                      <a:pt x="5326" y="13297"/>
                      <a:pt x="5335" y="13491"/>
                      <a:pt x="5131" y="13775"/>
                    </a:cubicBezTo>
                    <a:cubicBezTo>
                      <a:pt x="5911" y="13854"/>
                      <a:pt x="6005" y="14760"/>
                      <a:pt x="5999" y="14798"/>
                    </a:cubicBezTo>
                    <a:cubicBezTo>
                      <a:pt x="5986" y="14875"/>
                      <a:pt x="5662" y="15438"/>
                      <a:pt x="5189" y="15438"/>
                    </a:cubicBezTo>
                    <a:close/>
                    <a:moveTo>
                      <a:pt x="9045" y="19783"/>
                    </a:moveTo>
                    <a:cubicBezTo>
                      <a:pt x="8975" y="18337"/>
                      <a:pt x="12868" y="16278"/>
                      <a:pt x="11074" y="14373"/>
                    </a:cubicBezTo>
                    <a:cubicBezTo>
                      <a:pt x="8897" y="12063"/>
                      <a:pt x="8446" y="9093"/>
                      <a:pt x="8078" y="7539"/>
                    </a:cubicBezTo>
                    <a:cubicBezTo>
                      <a:pt x="7646" y="5717"/>
                      <a:pt x="7426" y="4451"/>
                      <a:pt x="8493" y="4451"/>
                    </a:cubicBezTo>
                    <a:cubicBezTo>
                      <a:pt x="8964" y="4451"/>
                      <a:pt x="9390" y="4891"/>
                      <a:pt x="9481" y="4889"/>
                    </a:cubicBezTo>
                    <a:cubicBezTo>
                      <a:pt x="9586" y="4862"/>
                      <a:pt x="9765" y="4123"/>
                      <a:pt x="9700" y="3418"/>
                    </a:cubicBezTo>
                    <a:cubicBezTo>
                      <a:pt x="9544" y="1745"/>
                      <a:pt x="10428" y="405"/>
                      <a:pt x="10683" y="0"/>
                    </a:cubicBezTo>
                    <a:lnTo>
                      <a:pt x="11690" y="403"/>
                    </a:lnTo>
                    <a:cubicBezTo>
                      <a:pt x="14841" y="403"/>
                      <a:pt x="14659" y="1699"/>
                      <a:pt x="14439" y="4608"/>
                    </a:cubicBezTo>
                    <a:cubicBezTo>
                      <a:pt x="15443" y="4278"/>
                      <a:pt x="16383" y="3784"/>
                      <a:pt x="16719" y="5520"/>
                    </a:cubicBezTo>
                    <a:cubicBezTo>
                      <a:pt x="16953" y="6733"/>
                      <a:pt x="19307" y="5708"/>
                      <a:pt x="20063" y="5497"/>
                    </a:cubicBezTo>
                    <a:cubicBezTo>
                      <a:pt x="19334" y="6635"/>
                      <a:pt x="18726" y="7595"/>
                      <a:pt x="18787" y="9088"/>
                    </a:cubicBezTo>
                    <a:cubicBezTo>
                      <a:pt x="18822" y="9947"/>
                      <a:pt x="19696" y="10799"/>
                      <a:pt x="20116" y="11754"/>
                    </a:cubicBezTo>
                    <a:cubicBezTo>
                      <a:pt x="20128" y="11782"/>
                      <a:pt x="21376" y="14647"/>
                      <a:pt x="19999" y="15919"/>
                    </a:cubicBezTo>
                    <a:cubicBezTo>
                      <a:pt x="19124" y="16727"/>
                      <a:pt x="18614" y="15922"/>
                      <a:pt x="18868" y="17538"/>
                    </a:cubicBezTo>
                    <a:cubicBezTo>
                      <a:pt x="19031" y="18579"/>
                      <a:pt x="19030" y="20440"/>
                      <a:pt x="17534" y="20440"/>
                    </a:cubicBezTo>
                    <a:cubicBezTo>
                      <a:pt x="15464" y="20440"/>
                      <a:pt x="15718" y="17388"/>
                      <a:pt x="12400" y="20272"/>
                    </a:cubicBezTo>
                    <a:cubicBezTo>
                      <a:pt x="11250" y="21271"/>
                      <a:pt x="9132" y="21600"/>
                      <a:pt x="9045" y="19783"/>
                    </a:cubicBezTo>
                    <a:cubicBezTo>
                      <a:pt x="9045" y="19783"/>
                      <a:pt x="9045" y="19783"/>
                      <a:pt x="9045" y="19783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90" name="Figura">
                <a:extLst>
                  <a:ext uri="{FF2B5EF4-FFF2-40B4-BE49-F238E27FC236}">
                    <a16:creationId xmlns:a16="http://schemas.microsoft.com/office/drawing/2014/main" id="{A3819CF8-1C7B-B36D-C748-7A9562C31EAB}"/>
                  </a:ext>
                </a:extLst>
              </p:cNvPr>
              <p:cNvSpPr/>
              <p:nvPr/>
            </p:nvSpPr>
            <p:spPr>
              <a:xfrm>
                <a:off x="4890246" y="5165349"/>
                <a:ext cx="1966175" cy="1967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6" h="20851" extrusionOk="0">
                    <a:moveTo>
                      <a:pt x="9906" y="20649"/>
                    </a:moveTo>
                    <a:lnTo>
                      <a:pt x="10089" y="18358"/>
                    </a:lnTo>
                    <a:cubicBezTo>
                      <a:pt x="9736" y="17996"/>
                      <a:pt x="5785" y="19270"/>
                      <a:pt x="4782" y="19520"/>
                    </a:cubicBezTo>
                    <a:cubicBezTo>
                      <a:pt x="3396" y="18298"/>
                      <a:pt x="501" y="16004"/>
                      <a:pt x="501" y="14226"/>
                    </a:cubicBezTo>
                    <a:cubicBezTo>
                      <a:pt x="501" y="13682"/>
                      <a:pt x="-1004" y="12507"/>
                      <a:pt x="1205" y="11941"/>
                    </a:cubicBezTo>
                    <a:cubicBezTo>
                      <a:pt x="2031" y="11729"/>
                      <a:pt x="1891" y="11591"/>
                      <a:pt x="2446" y="10855"/>
                    </a:cubicBezTo>
                    <a:cubicBezTo>
                      <a:pt x="2946" y="10191"/>
                      <a:pt x="3839" y="9518"/>
                      <a:pt x="4695" y="9560"/>
                    </a:cubicBezTo>
                    <a:cubicBezTo>
                      <a:pt x="5801" y="9613"/>
                      <a:pt x="6965" y="11564"/>
                      <a:pt x="6725" y="9355"/>
                    </a:cubicBezTo>
                    <a:cubicBezTo>
                      <a:pt x="6562" y="7860"/>
                      <a:pt x="7213" y="8127"/>
                      <a:pt x="7646" y="7782"/>
                    </a:cubicBezTo>
                    <a:cubicBezTo>
                      <a:pt x="8104" y="7416"/>
                      <a:pt x="7866" y="6492"/>
                      <a:pt x="7676" y="6054"/>
                    </a:cubicBezTo>
                    <a:cubicBezTo>
                      <a:pt x="7407" y="5435"/>
                      <a:pt x="6671" y="4748"/>
                      <a:pt x="6670" y="3913"/>
                    </a:cubicBezTo>
                    <a:cubicBezTo>
                      <a:pt x="6668" y="2795"/>
                      <a:pt x="6859" y="1791"/>
                      <a:pt x="8129" y="1791"/>
                    </a:cubicBezTo>
                    <a:cubicBezTo>
                      <a:pt x="8237" y="1937"/>
                      <a:pt x="8124" y="1034"/>
                      <a:pt x="8124" y="1034"/>
                    </a:cubicBezTo>
                    <a:cubicBezTo>
                      <a:pt x="8182" y="-602"/>
                      <a:pt x="11005" y="-149"/>
                      <a:pt x="10089" y="1363"/>
                    </a:cubicBezTo>
                    <a:cubicBezTo>
                      <a:pt x="11206" y="1631"/>
                      <a:pt x="9159" y="3520"/>
                      <a:pt x="10505" y="3563"/>
                    </a:cubicBezTo>
                    <a:cubicBezTo>
                      <a:pt x="10719" y="3330"/>
                      <a:pt x="10383" y="1955"/>
                      <a:pt x="11622" y="1955"/>
                    </a:cubicBezTo>
                    <a:cubicBezTo>
                      <a:pt x="12890" y="1955"/>
                      <a:pt x="12427" y="4087"/>
                      <a:pt x="12237" y="4567"/>
                    </a:cubicBezTo>
                    <a:cubicBezTo>
                      <a:pt x="11807" y="5657"/>
                      <a:pt x="10734" y="5653"/>
                      <a:pt x="10208" y="6602"/>
                    </a:cubicBezTo>
                    <a:cubicBezTo>
                      <a:pt x="9279" y="8277"/>
                      <a:pt x="9233" y="8993"/>
                      <a:pt x="11097" y="8832"/>
                    </a:cubicBezTo>
                    <a:cubicBezTo>
                      <a:pt x="12043" y="8751"/>
                      <a:pt x="13301" y="8853"/>
                      <a:pt x="13965" y="8232"/>
                    </a:cubicBezTo>
                    <a:cubicBezTo>
                      <a:pt x="14371" y="7852"/>
                      <a:pt x="13764" y="7050"/>
                      <a:pt x="13674" y="6927"/>
                    </a:cubicBezTo>
                    <a:cubicBezTo>
                      <a:pt x="14472" y="5291"/>
                      <a:pt x="15145" y="6267"/>
                      <a:pt x="16277" y="6267"/>
                    </a:cubicBezTo>
                    <a:cubicBezTo>
                      <a:pt x="17395" y="6267"/>
                      <a:pt x="17367" y="5571"/>
                      <a:pt x="18466" y="4843"/>
                    </a:cubicBezTo>
                    <a:cubicBezTo>
                      <a:pt x="19456" y="5323"/>
                      <a:pt x="19378" y="5609"/>
                      <a:pt x="20168" y="5351"/>
                    </a:cubicBezTo>
                    <a:cubicBezTo>
                      <a:pt x="20470" y="5800"/>
                      <a:pt x="20482" y="5932"/>
                      <a:pt x="20596" y="6360"/>
                    </a:cubicBezTo>
                    <a:cubicBezTo>
                      <a:pt x="20382" y="6510"/>
                      <a:pt x="20267" y="6634"/>
                      <a:pt x="20014" y="8077"/>
                    </a:cubicBezTo>
                    <a:cubicBezTo>
                      <a:pt x="19710" y="9817"/>
                      <a:pt x="17405" y="10391"/>
                      <a:pt x="17799" y="11595"/>
                    </a:cubicBezTo>
                    <a:cubicBezTo>
                      <a:pt x="18047" y="12351"/>
                      <a:pt x="17746" y="12334"/>
                      <a:pt x="17704" y="13055"/>
                    </a:cubicBezTo>
                    <a:cubicBezTo>
                      <a:pt x="16859" y="13651"/>
                      <a:pt x="12824" y="14484"/>
                      <a:pt x="12673" y="14817"/>
                    </a:cubicBezTo>
                    <a:cubicBezTo>
                      <a:pt x="12665" y="14865"/>
                      <a:pt x="12716" y="14942"/>
                      <a:pt x="12799" y="15019"/>
                    </a:cubicBezTo>
                    <a:cubicBezTo>
                      <a:pt x="12882" y="15096"/>
                      <a:pt x="12996" y="15173"/>
                      <a:pt x="13113" y="15221"/>
                    </a:cubicBezTo>
                    <a:cubicBezTo>
                      <a:pt x="14323" y="15711"/>
                      <a:pt x="14602" y="16371"/>
                      <a:pt x="14986" y="17524"/>
                    </a:cubicBezTo>
                    <a:cubicBezTo>
                      <a:pt x="15426" y="18848"/>
                      <a:pt x="14666" y="19368"/>
                      <a:pt x="13941" y="19900"/>
                    </a:cubicBezTo>
                    <a:cubicBezTo>
                      <a:pt x="12445" y="20998"/>
                      <a:pt x="11630" y="20988"/>
                      <a:pt x="9906" y="20649"/>
                    </a:cubicBezTo>
                    <a:close/>
                  </a:path>
                </a:pathLst>
              </a:custGeom>
              <a:solidFill>
                <a:srgbClr val="D0712E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91" name="Figura">
                <a:extLst>
                  <a:ext uri="{FF2B5EF4-FFF2-40B4-BE49-F238E27FC236}">
                    <a16:creationId xmlns:a16="http://schemas.microsoft.com/office/drawing/2014/main" id="{268D5BE0-5EFC-6C13-4D7E-F1A5DA387EB1}"/>
                  </a:ext>
                </a:extLst>
              </p:cNvPr>
              <p:cNvSpPr/>
              <p:nvPr/>
            </p:nvSpPr>
            <p:spPr>
              <a:xfrm>
                <a:off x="5343515" y="6833123"/>
                <a:ext cx="567706" cy="394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69" h="18927" extrusionOk="0">
                    <a:moveTo>
                      <a:pt x="16250" y="18927"/>
                    </a:moveTo>
                    <a:cubicBezTo>
                      <a:pt x="12616" y="18927"/>
                      <a:pt x="13305" y="13569"/>
                      <a:pt x="10933" y="14237"/>
                    </a:cubicBezTo>
                    <a:cubicBezTo>
                      <a:pt x="6693" y="15431"/>
                      <a:pt x="95" y="8343"/>
                      <a:pt x="244" y="8343"/>
                    </a:cubicBezTo>
                    <a:lnTo>
                      <a:pt x="0" y="5552"/>
                    </a:lnTo>
                    <a:cubicBezTo>
                      <a:pt x="4907" y="4145"/>
                      <a:pt x="17544" y="-2673"/>
                      <a:pt x="20046" y="1149"/>
                    </a:cubicBezTo>
                    <a:cubicBezTo>
                      <a:pt x="21600" y="3520"/>
                      <a:pt x="20495" y="8131"/>
                      <a:pt x="20395" y="10440"/>
                    </a:cubicBezTo>
                    <a:cubicBezTo>
                      <a:pt x="20226" y="14355"/>
                      <a:pt x="19037" y="18927"/>
                      <a:pt x="16250" y="18927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92" name="Figura">
                <a:extLst>
                  <a:ext uri="{FF2B5EF4-FFF2-40B4-BE49-F238E27FC236}">
                    <a16:creationId xmlns:a16="http://schemas.microsoft.com/office/drawing/2014/main" id="{982F608B-A8E6-AD76-E3A3-1EF6C92FEACC}"/>
                  </a:ext>
                </a:extLst>
              </p:cNvPr>
              <p:cNvSpPr/>
              <p:nvPr/>
            </p:nvSpPr>
            <p:spPr>
              <a:xfrm>
                <a:off x="5748284" y="6330607"/>
                <a:ext cx="1722201" cy="1299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4" h="21600" extrusionOk="0">
                    <a:moveTo>
                      <a:pt x="8577" y="21600"/>
                    </a:moveTo>
                    <a:cubicBezTo>
                      <a:pt x="7824" y="21600"/>
                      <a:pt x="5199" y="19832"/>
                      <a:pt x="3661" y="19400"/>
                    </a:cubicBezTo>
                    <a:cubicBezTo>
                      <a:pt x="2086" y="18958"/>
                      <a:pt x="901" y="17725"/>
                      <a:pt x="138" y="15736"/>
                    </a:cubicBezTo>
                    <a:cubicBezTo>
                      <a:pt x="-369" y="14416"/>
                      <a:pt x="657" y="14198"/>
                      <a:pt x="986" y="11869"/>
                    </a:cubicBezTo>
                    <a:cubicBezTo>
                      <a:pt x="3150" y="12234"/>
                      <a:pt x="3047" y="12590"/>
                      <a:pt x="5165" y="10831"/>
                    </a:cubicBezTo>
                    <a:cubicBezTo>
                      <a:pt x="5985" y="10154"/>
                      <a:pt x="6376" y="9637"/>
                      <a:pt x="6242" y="8691"/>
                    </a:cubicBezTo>
                    <a:cubicBezTo>
                      <a:pt x="5649" y="4534"/>
                      <a:pt x="3389" y="5532"/>
                      <a:pt x="3339" y="3818"/>
                    </a:cubicBezTo>
                    <a:cubicBezTo>
                      <a:pt x="3326" y="3375"/>
                      <a:pt x="3543" y="2976"/>
                      <a:pt x="3986" y="2630"/>
                    </a:cubicBezTo>
                    <a:cubicBezTo>
                      <a:pt x="4871" y="1939"/>
                      <a:pt x="9297" y="271"/>
                      <a:pt x="10014" y="0"/>
                    </a:cubicBezTo>
                    <a:cubicBezTo>
                      <a:pt x="10125" y="1455"/>
                      <a:pt x="10322" y="1559"/>
                      <a:pt x="11590" y="1428"/>
                    </a:cubicBezTo>
                    <a:cubicBezTo>
                      <a:pt x="12648" y="1319"/>
                      <a:pt x="13245" y="1339"/>
                      <a:pt x="13570" y="2901"/>
                    </a:cubicBezTo>
                    <a:cubicBezTo>
                      <a:pt x="13931" y="4632"/>
                      <a:pt x="14012" y="2430"/>
                      <a:pt x="16143" y="3607"/>
                    </a:cubicBezTo>
                    <a:cubicBezTo>
                      <a:pt x="17790" y="4516"/>
                      <a:pt x="18153" y="3149"/>
                      <a:pt x="19883" y="3149"/>
                    </a:cubicBezTo>
                    <a:cubicBezTo>
                      <a:pt x="20723" y="3149"/>
                      <a:pt x="21231" y="3942"/>
                      <a:pt x="21213" y="4560"/>
                    </a:cubicBezTo>
                    <a:cubicBezTo>
                      <a:pt x="20648" y="7873"/>
                      <a:pt x="19965" y="11512"/>
                      <a:pt x="19079" y="15253"/>
                    </a:cubicBezTo>
                    <a:cubicBezTo>
                      <a:pt x="18843" y="16249"/>
                      <a:pt x="18602" y="17330"/>
                      <a:pt x="17355" y="17330"/>
                    </a:cubicBezTo>
                    <a:cubicBezTo>
                      <a:pt x="16217" y="17330"/>
                      <a:pt x="15582" y="16173"/>
                      <a:pt x="11354" y="16272"/>
                    </a:cubicBezTo>
                    <a:cubicBezTo>
                      <a:pt x="10446" y="16294"/>
                      <a:pt x="10744" y="16629"/>
                      <a:pt x="10816" y="18035"/>
                    </a:cubicBezTo>
                    <a:cubicBezTo>
                      <a:pt x="10875" y="19182"/>
                      <a:pt x="9754" y="18918"/>
                      <a:pt x="9285" y="20966"/>
                    </a:cubicBezTo>
                    <a:cubicBezTo>
                      <a:pt x="9231" y="21205"/>
                      <a:pt x="9045" y="21600"/>
                      <a:pt x="8577" y="21600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93" name="Figura">
                <a:extLst>
                  <a:ext uri="{FF2B5EF4-FFF2-40B4-BE49-F238E27FC236}">
                    <a16:creationId xmlns:a16="http://schemas.microsoft.com/office/drawing/2014/main" id="{224B1448-8FC5-3023-075E-4694F9F84C25}"/>
                  </a:ext>
                </a:extLst>
              </p:cNvPr>
              <p:cNvSpPr/>
              <p:nvPr/>
            </p:nvSpPr>
            <p:spPr>
              <a:xfrm>
                <a:off x="6444584" y="7092212"/>
                <a:ext cx="1971254" cy="1319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79" h="21600" extrusionOk="0">
                    <a:moveTo>
                      <a:pt x="18065" y="21493"/>
                    </a:moveTo>
                    <a:cubicBezTo>
                      <a:pt x="16616" y="20650"/>
                      <a:pt x="17425" y="19680"/>
                      <a:pt x="15224" y="19159"/>
                    </a:cubicBezTo>
                    <a:cubicBezTo>
                      <a:pt x="14351" y="18953"/>
                      <a:pt x="8065" y="15991"/>
                      <a:pt x="7034" y="15241"/>
                    </a:cubicBezTo>
                    <a:cubicBezTo>
                      <a:pt x="5707" y="14277"/>
                      <a:pt x="5135" y="12854"/>
                      <a:pt x="4019" y="11698"/>
                    </a:cubicBezTo>
                    <a:cubicBezTo>
                      <a:pt x="2690" y="10323"/>
                      <a:pt x="1687" y="8687"/>
                      <a:pt x="0" y="8770"/>
                    </a:cubicBezTo>
                    <a:cubicBezTo>
                      <a:pt x="76" y="7450"/>
                      <a:pt x="223" y="6644"/>
                      <a:pt x="1270" y="5556"/>
                    </a:cubicBezTo>
                    <a:cubicBezTo>
                      <a:pt x="1711" y="5099"/>
                      <a:pt x="208" y="2682"/>
                      <a:pt x="2877" y="2682"/>
                    </a:cubicBezTo>
                    <a:cubicBezTo>
                      <a:pt x="3965" y="2682"/>
                      <a:pt x="5409" y="2884"/>
                      <a:pt x="6485" y="3408"/>
                    </a:cubicBezTo>
                    <a:cubicBezTo>
                      <a:pt x="8665" y="4471"/>
                      <a:pt x="8274" y="2759"/>
                      <a:pt x="9149" y="0"/>
                    </a:cubicBezTo>
                    <a:cubicBezTo>
                      <a:pt x="9357" y="4625"/>
                      <a:pt x="9424" y="4290"/>
                      <a:pt x="11462" y="2958"/>
                    </a:cubicBezTo>
                    <a:cubicBezTo>
                      <a:pt x="12107" y="2536"/>
                      <a:pt x="11973" y="155"/>
                      <a:pt x="14187" y="3221"/>
                    </a:cubicBezTo>
                    <a:cubicBezTo>
                      <a:pt x="14394" y="3507"/>
                      <a:pt x="14902" y="3074"/>
                      <a:pt x="15497" y="4267"/>
                    </a:cubicBezTo>
                    <a:cubicBezTo>
                      <a:pt x="16209" y="5695"/>
                      <a:pt x="17741" y="7822"/>
                      <a:pt x="18956" y="7692"/>
                    </a:cubicBezTo>
                    <a:lnTo>
                      <a:pt x="19091" y="11940"/>
                    </a:lnTo>
                    <a:cubicBezTo>
                      <a:pt x="19198" y="13539"/>
                      <a:pt x="19874" y="13818"/>
                      <a:pt x="20459" y="15196"/>
                    </a:cubicBezTo>
                    <a:cubicBezTo>
                      <a:pt x="21600" y="17884"/>
                      <a:pt x="19416" y="20008"/>
                      <a:pt x="18247" y="21600"/>
                    </a:cubicBezTo>
                    <a:cubicBezTo>
                      <a:pt x="18247" y="21600"/>
                      <a:pt x="18065" y="21493"/>
                      <a:pt x="18065" y="21493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94" name="Figura">
                <a:extLst>
                  <a:ext uri="{FF2B5EF4-FFF2-40B4-BE49-F238E27FC236}">
                    <a16:creationId xmlns:a16="http://schemas.microsoft.com/office/drawing/2014/main" id="{BE8260A4-96A7-5C69-2A7A-0D38EDDF634A}"/>
                  </a:ext>
                </a:extLst>
              </p:cNvPr>
              <p:cNvSpPr/>
              <p:nvPr/>
            </p:nvSpPr>
            <p:spPr>
              <a:xfrm>
                <a:off x="8160958" y="7205666"/>
                <a:ext cx="2197091" cy="1503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7" h="21214" extrusionOk="0">
                    <a:moveTo>
                      <a:pt x="9480" y="21214"/>
                    </a:moveTo>
                    <a:cubicBezTo>
                      <a:pt x="9179" y="21214"/>
                      <a:pt x="8914" y="21123"/>
                      <a:pt x="8694" y="20945"/>
                    </a:cubicBezTo>
                    <a:cubicBezTo>
                      <a:pt x="7555" y="20025"/>
                      <a:pt x="5964" y="19411"/>
                      <a:pt x="3965" y="19121"/>
                    </a:cubicBezTo>
                    <a:cubicBezTo>
                      <a:pt x="2539" y="18914"/>
                      <a:pt x="2382" y="17410"/>
                      <a:pt x="835" y="17229"/>
                    </a:cubicBezTo>
                    <a:cubicBezTo>
                      <a:pt x="582" y="17199"/>
                      <a:pt x="320" y="17169"/>
                      <a:pt x="49" y="17021"/>
                    </a:cubicBezTo>
                    <a:cubicBezTo>
                      <a:pt x="122" y="16440"/>
                      <a:pt x="142" y="16613"/>
                      <a:pt x="0" y="16282"/>
                    </a:cubicBezTo>
                    <a:lnTo>
                      <a:pt x="1381" y="14485"/>
                    </a:lnTo>
                    <a:cubicBezTo>
                      <a:pt x="1724" y="14046"/>
                      <a:pt x="2054" y="13321"/>
                      <a:pt x="1947" y="12602"/>
                    </a:cubicBezTo>
                    <a:cubicBezTo>
                      <a:pt x="1836" y="11852"/>
                      <a:pt x="1118" y="11175"/>
                      <a:pt x="790" y="10401"/>
                    </a:cubicBezTo>
                    <a:cubicBezTo>
                      <a:pt x="130" y="8847"/>
                      <a:pt x="477" y="7290"/>
                      <a:pt x="287" y="5156"/>
                    </a:cubicBezTo>
                    <a:cubicBezTo>
                      <a:pt x="1261" y="5154"/>
                      <a:pt x="2434" y="5037"/>
                      <a:pt x="2610" y="4784"/>
                    </a:cubicBezTo>
                    <a:cubicBezTo>
                      <a:pt x="2742" y="4595"/>
                      <a:pt x="2224" y="2890"/>
                      <a:pt x="3217" y="2514"/>
                    </a:cubicBezTo>
                    <a:cubicBezTo>
                      <a:pt x="3899" y="2256"/>
                      <a:pt x="3913" y="4018"/>
                      <a:pt x="4420" y="3592"/>
                    </a:cubicBezTo>
                    <a:cubicBezTo>
                      <a:pt x="5120" y="3003"/>
                      <a:pt x="6289" y="3875"/>
                      <a:pt x="6926" y="3203"/>
                    </a:cubicBezTo>
                    <a:cubicBezTo>
                      <a:pt x="7597" y="2496"/>
                      <a:pt x="7397" y="-386"/>
                      <a:pt x="8992" y="44"/>
                    </a:cubicBezTo>
                    <a:cubicBezTo>
                      <a:pt x="9837" y="271"/>
                      <a:pt x="10033" y="1344"/>
                      <a:pt x="10223" y="2382"/>
                    </a:cubicBezTo>
                    <a:cubicBezTo>
                      <a:pt x="10449" y="3621"/>
                      <a:pt x="11817" y="2527"/>
                      <a:pt x="12277" y="3762"/>
                    </a:cubicBezTo>
                    <a:cubicBezTo>
                      <a:pt x="12880" y="5382"/>
                      <a:pt x="11175" y="8110"/>
                      <a:pt x="13798" y="6851"/>
                    </a:cubicBezTo>
                    <a:cubicBezTo>
                      <a:pt x="14688" y="6425"/>
                      <a:pt x="15145" y="6267"/>
                      <a:pt x="15525" y="7757"/>
                    </a:cubicBezTo>
                    <a:cubicBezTo>
                      <a:pt x="15588" y="8004"/>
                      <a:pt x="15654" y="8260"/>
                      <a:pt x="15744" y="8381"/>
                    </a:cubicBezTo>
                    <a:cubicBezTo>
                      <a:pt x="16575" y="9488"/>
                      <a:pt x="18325" y="9558"/>
                      <a:pt x="19314" y="9547"/>
                    </a:cubicBezTo>
                    <a:cubicBezTo>
                      <a:pt x="20965" y="9528"/>
                      <a:pt x="20874" y="9524"/>
                      <a:pt x="21427" y="9278"/>
                    </a:cubicBezTo>
                    <a:cubicBezTo>
                      <a:pt x="21434" y="10716"/>
                      <a:pt x="21294" y="11574"/>
                      <a:pt x="20551" y="13744"/>
                    </a:cubicBezTo>
                    <a:cubicBezTo>
                      <a:pt x="19681" y="16283"/>
                      <a:pt x="21600" y="18168"/>
                      <a:pt x="17995" y="16948"/>
                    </a:cubicBezTo>
                    <a:cubicBezTo>
                      <a:pt x="15695" y="16170"/>
                      <a:pt x="15392" y="18004"/>
                      <a:pt x="13106" y="19288"/>
                    </a:cubicBezTo>
                    <a:cubicBezTo>
                      <a:pt x="12098" y="19854"/>
                      <a:pt x="10719" y="21214"/>
                      <a:pt x="9480" y="21214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95" name="Figura">
                <a:extLst>
                  <a:ext uri="{FF2B5EF4-FFF2-40B4-BE49-F238E27FC236}">
                    <a16:creationId xmlns:a16="http://schemas.microsoft.com/office/drawing/2014/main" id="{B57288D2-F571-FA14-3ECE-9F96E9A7BE1B}"/>
                  </a:ext>
                </a:extLst>
              </p:cNvPr>
              <p:cNvSpPr/>
              <p:nvPr/>
            </p:nvSpPr>
            <p:spPr>
              <a:xfrm>
                <a:off x="12225200" y="5505347"/>
                <a:ext cx="1224786" cy="1985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4" h="21442" extrusionOk="0">
                    <a:moveTo>
                      <a:pt x="20429" y="1088"/>
                    </a:moveTo>
                    <a:cubicBezTo>
                      <a:pt x="20429" y="1425"/>
                      <a:pt x="20514" y="1670"/>
                      <a:pt x="20514" y="2048"/>
                    </a:cubicBezTo>
                    <a:cubicBezTo>
                      <a:pt x="21441" y="2048"/>
                      <a:pt x="21304" y="1088"/>
                      <a:pt x="20429" y="1088"/>
                    </a:cubicBezTo>
                    <a:close/>
                    <a:moveTo>
                      <a:pt x="19288" y="7382"/>
                    </a:moveTo>
                    <a:cubicBezTo>
                      <a:pt x="20402" y="7362"/>
                      <a:pt x="21600" y="5591"/>
                      <a:pt x="21121" y="5168"/>
                    </a:cubicBezTo>
                    <a:cubicBezTo>
                      <a:pt x="19952" y="4126"/>
                      <a:pt x="17222" y="7382"/>
                      <a:pt x="19288" y="7382"/>
                    </a:cubicBezTo>
                    <a:cubicBezTo>
                      <a:pt x="19288" y="7382"/>
                      <a:pt x="19288" y="7382"/>
                      <a:pt x="19288" y="7382"/>
                    </a:cubicBezTo>
                    <a:close/>
                    <a:moveTo>
                      <a:pt x="1548" y="21432"/>
                    </a:moveTo>
                    <a:lnTo>
                      <a:pt x="0" y="11288"/>
                    </a:lnTo>
                    <a:cubicBezTo>
                      <a:pt x="3662" y="9567"/>
                      <a:pt x="7202" y="7886"/>
                      <a:pt x="10997" y="6253"/>
                    </a:cubicBezTo>
                    <a:cubicBezTo>
                      <a:pt x="12830" y="5483"/>
                      <a:pt x="13962" y="4800"/>
                      <a:pt x="13944" y="3290"/>
                    </a:cubicBezTo>
                    <a:cubicBezTo>
                      <a:pt x="13939" y="2859"/>
                      <a:pt x="14223" y="2021"/>
                      <a:pt x="13721" y="1828"/>
                    </a:cubicBezTo>
                    <a:lnTo>
                      <a:pt x="13957" y="1433"/>
                    </a:lnTo>
                    <a:cubicBezTo>
                      <a:pt x="12237" y="1634"/>
                      <a:pt x="11396" y="503"/>
                      <a:pt x="14039" y="178"/>
                    </a:cubicBezTo>
                    <a:cubicBezTo>
                      <a:pt x="14965" y="65"/>
                      <a:pt x="16109" y="-71"/>
                      <a:pt x="17082" y="42"/>
                    </a:cubicBezTo>
                    <a:cubicBezTo>
                      <a:pt x="18820" y="242"/>
                      <a:pt x="20187" y="1051"/>
                      <a:pt x="20479" y="2137"/>
                    </a:cubicBezTo>
                    <a:cubicBezTo>
                      <a:pt x="21451" y="2098"/>
                      <a:pt x="21535" y="3140"/>
                      <a:pt x="20513" y="3128"/>
                    </a:cubicBezTo>
                    <a:cubicBezTo>
                      <a:pt x="20047" y="5723"/>
                      <a:pt x="16256" y="6489"/>
                      <a:pt x="16136" y="9015"/>
                    </a:cubicBezTo>
                    <a:cubicBezTo>
                      <a:pt x="16116" y="9417"/>
                      <a:pt x="16086" y="9915"/>
                      <a:pt x="15697" y="10308"/>
                    </a:cubicBezTo>
                    <a:cubicBezTo>
                      <a:pt x="16366" y="10045"/>
                      <a:pt x="17855" y="10536"/>
                      <a:pt x="16361" y="11822"/>
                    </a:cubicBezTo>
                    <a:cubicBezTo>
                      <a:pt x="16650" y="11883"/>
                      <a:pt x="16889" y="12056"/>
                      <a:pt x="16977" y="12225"/>
                    </a:cubicBezTo>
                    <a:cubicBezTo>
                      <a:pt x="17064" y="12390"/>
                      <a:pt x="17013" y="12552"/>
                      <a:pt x="16845" y="12665"/>
                    </a:cubicBezTo>
                    <a:cubicBezTo>
                      <a:pt x="16864" y="12947"/>
                      <a:pt x="16608" y="13467"/>
                      <a:pt x="16188" y="14285"/>
                    </a:cubicBezTo>
                    <a:cubicBezTo>
                      <a:pt x="15694" y="15243"/>
                      <a:pt x="15656" y="15203"/>
                      <a:pt x="15636" y="16138"/>
                    </a:cubicBezTo>
                    <a:cubicBezTo>
                      <a:pt x="15613" y="17220"/>
                      <a:pt x="15558" y="18551"/>
                      <a:pt x="14213" y="18551"/>
                    </a:cubicBezTo>
                    <a:cubicBezTo>
                      <a:pt x="13254" y="18551"/>
                      <a:pt x="13050" y="17655"/>
                      <a:pt x="12732" y="17394"/>
                    </a:cubicBezTo>
                    <a:cubicBezTo>
                      <a:pt x="11914" y="17363"/>
                      <a:pt x="11598" y="16987"/>
                      <a:pt x="11606" y="16570"/>
                    </a:cubicBezTo>
                    <a:cubicBezTo>
                      <a:pt x="11052" y="17343"/>
                      <a:pt x="9854" y="17351"/>
                      <a:pt x="9288" y="17881"/>
                    </a:cubicBezTo>
                    <a:cubicBezTo>
                      <a:pt x="7103" y="19923"/>
                      <a:pt x="8045" y="20745"/>
                      <a:pt x="5602" y="20792"/>
                    </a:cubicBezTo>
                    <a:cubicBezTo>
                      <a:pt x="4014" y="20822"/>
                      <a:pt x="3349" y="21529"/>
                      <a:pt x="1548" y="21432"/>
                    </a:cubicBezTo>
                    <a:cubicBezTo>
                      <a:pt x="1548" y="21432"/>
                      <a:pt x="1548" y="21432"/>
                      <a:pt x="1548" y="21432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C82606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solidFill>
                    <a:srgbClr val="C82606"/>
                  </a:solidFill>
                  <a:latin typeface="Gill Sans"/>
                  <a:sym typeface="Gill Sans"/>
                </a:endParaRPr>
              </a:p>
            </p:txBody>
          </p:sp>
          <p:sp>
            <p:nvSpPr>
              <p:cNvPr id="96" name="Figura">
                <a:extLst>
                  <a:ext uri="{FF2B5EF4-FFF2-40B4-BE49-F238E27FC236}">
                    <a16:creationId xmlns:a16="http://schemas.microsoft.com/office/drawing/2014/main" id="{9C9DFC4A-8B11-EF66-7FE9-5A7768A24CAA}"/>
                  </a:ext>
                </a:extLst>
              </p:cNvPr>
              <p:cNvSpPr/>
              <p:nvPr/>
            </p:nvSpPr>
            <p:spPr>
              <a:xfrm>
                <a:off x="10152548" y="7092212"/>
                <a:ext cx="1508726" cy="820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1" h="21600" extrusionOk="0">
                    <a:moveTo>
                      <a:pt x="4" y="8236"/>
                    </a:moveTo>
                    <a:cubicBezTo>
                      <a:pt x="-122" y="6097"/>
                      <a:pt x="2608" y="5938"/>
                      <a:pt x="2577" y="5061"/>
                    </a:cubicBezTo>
                    <a:cubicBezTo>
                      <a:pt x="2492" y="2583"/>
                      <a:pt x="4499" y="3396"/>
                      <a:pt x="4793" y="3335"/>
                    </a:cubicBezTo>
                    <a:cubicBezTo>
                      <a:pt x="5463" y="3195"/>
                      <a:pt x="6134" y="2306"/>
                      <a:pt x="6981" y="3814"/>
                    </a:cubicBezTo>
                    <a:cubicBezTo>
                      <a:pt x="7464" y="4676"/>
                      <a:pt x="7712" y="3435"/>
                      <a:pt x="8493" y="2345"/>
                    </a:cubicBezTo>
                    <a:cubicBezTo>
                      <a:pt x="9064" y="1549"/>
                      <a:pt x="10378" y="63"/>
                      <a:pt x="10434" y="0"/>
                    </a:cubicBezTo>
                    <a:cubicBezTo>
                      <a:pt x="11201" y="1681"/>
                      <a:pt x="12916" y="3017"/>
                      <a:pt x="12964" y="3560"/>
                    </a:cubicBezTo>
                    <a:cubicBezTo>
                      <a:pt x="13535" y="10000"/>
                      <a:pt x="15697" y="10340"/>
                      <a:pt x="16056" y="8976"/>
                    </a:cubicBezTo>
                    <a:cubicBezTo>
                      <a:pt x="16382" y="7737"/>
                      <a:pt x="16236" y="5736"/>
                      <a:pt x="18125" y="7259"/>
                    </a:cubicBezTo>
                    <a:cubicBezTo>
                      <a:pt x="19860" y="8659"/>
                      <a:pt x="21352" y="7470"/>
                      <a:pt x="21149" y="13812"/>
                    </a:cubicBezTo>
                    <a:cubicBezTo>
                      <a:pt x="21038" y="17275"/>
                      <a:pt x="21478" y="18440"/>
                      <a:pt x="20969" y="19481"/>
                    </a:cubicBezTo>
                    <a:cubicBezTo>
                      <a:pt x="20140" y="19527"/>
                      <a:pt x="19076" y="19670"/>
                      <a:pt x="18316" y="19330"/>
                    </a:cubicBezTo>
                    <a:cubicBezTo>
                      <a:pt x="17437" y="18939"/>
                      <a:pt x="15954" y="16904"/>
                      <a:pt x="15787" y="15005"/>
                    </a:cubicBezTo>
                    <a:cubicBezTo>
                      <a:pt x="15645" y="13396"/>
                      <a:pt x="15859" y="12292"/>
                      <a:pt x="14416" y="12303"/>
                    </a:cubicBezTo>
                    <a:cubicBezTo>
                      <a:pt x="13468" y="12317"/>
                      <a:pt x="12182" y="13091"/>
                      <a:pt x="11611" y="14495"/>
                    </a:cubicBezTo>
                    <a:cubicBezTo>
                      <a:pt x="10657" y="16841"/>
                      <a:pt x="10364" y="19277"/>
                      <a:pt x="8518" y="17724"/>
                    </a:cubicBezTo>
                    <a:cubicBezTo>
                      <a:pt x="7112" y="16541"/>
                      <a:pt x="7210" y="13383"/>
                      <a:pt x="6402" y="11870"/>
                    </a:cubicBezTo>
                    <a:cubicBezTo>
                      <a:pt x="5511" y="10201"/>
                      <a:pt x="5442" y="19325"/>
                      <a:pt x="2887" y="21600"/>
                    </a:cubicBezTo>
                    <a:cubicBezTo>
                      <a:pt x="3659" y="15362"/>
                      <a:pt x="325" y="13672"/>
                      <a:pt x="4" y="8236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97" name="Figura">
                <a:extLst>
                  <a:ext uri="{FF2B5EF4-FFF2-40B4-BE49-F238E27FC236}">
                    <a16:creationId xmlns:a16="http://schemas.microsoft.com/office/drawing/2014/main" id="{DB271A4C-CE4E-FA16-8204-65807D2A8C5C}"/>
                  </a:ext>
                </a:extLst>
              </p:cNvPr>
              <p:cNvSpPr/>
              <p:nvPr/>
            </p:nvSpPr>
            <p:spPr>
              <a:xfrm>
                <a:off x="10864966" y="6104489"/>
                <a:ext cx="1507385" cy="1468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1" h="21267" extrusionOk="0">
                    <a:moveTo>
                      <a:pt x="12408" y="21267"/>
                    </a:moveTo>
                    <a:cubicBezTo>
                      <a:pt x="11325" y="21267"/>
                      <a:pt x="10357" y="21116"/>
                      <a:pt x="10346" y="20515"/>
                    </a:cubicBezTo>
                    <a:cubicBezTo>
                      <a:pt x="10333" y="19745"/>
                      <a:pt x="7723" y="19004"/>
                      <a:pt x="7128" y="18959"/>
                    </a:cubicBezTo>
                    <a:cubicBezTo>
                      <a:pt x="7029" y="19313"/>
                      <a:pt x="7041" y="19852"/>
                      <a:pt x="6470" y="20215"/>
                    </a:cubicBezTo>
                    <a:cubicBezTo>
                      <a:pt x="4285" y="21600"/>
                      <a:pt x="2333" y="18528"/>
                      <a:pt x="2163" y="16661"/>
                    </a:cubicBezTo>
                    <a:cubicBezTo>
                      <a:pt x="1367" y="16340"/>
                      <a:pt x="83" y="16040"/>
                      <a:pt x="4" y="15219"/>
                    </a:cubicBezTo>
                    <a:cubicBezTo>
                      <a:pt x="-159" y="13522"/>
                      <a:pt x="4247" y="13671"/>
                      <a:pt x="4768" y="14660"/>
                    </a:cubicBezTo>
                    <a:cubicBezTo>
                      <a:pt x="4697" y="13636"/>
                      <a:pt x="6297" y="12541"/>
                      <a:pt x="7007" y="13554"/>
                    </a:cubicBezTo>
                    <a:cubicBezTo>
                      <a:pt x="7718" y="14570"/>
                      <a:pt x="5379" y="16095"/>
                      <a:pt x="4847" y="14973"/>
                    </a:cubicBezTo>
                    <a:cubicBezTo>
                      <a:pt x="4847" y="15252"/>
                      <a:pt x="4691" y="15451"/>
                      <a:pt x="4444" y="15561"/>
                    </a:cubicBezTo>
                    <a:cubicBezTo>
                      <a:pt x="4970" y="15967"/>
                      <a:pt x="5415" y="16687"/>
                      <a:pt x="5939" y="16687"/>
                    </a:cubicBezTo>
                    <a:cubicBezTo>
                      <a:pt x="6312" y="16687"/>
                      <a:pt x="6550" y="15914"/>
                      <a:pt x="7285" y="15159"/>
                    </a:cubicBezTo>
                    <a:cubicBezTo>
                      <a:pt x="8880" y="13521"/>
                      <a:pt x="6973" y="14037"/>
                      <a:pt x="6977" y="12873"/>
                    </a:cubicBezTo>
                    <a:cubicBezTo>
                      <a:pt x="6981" y="11863"/>
                      <a:pt x="9244" y="11319"/>
                      <a:pt x="10302" y="10243"/>
                    </a:cubicBezTo>
                    <a:cubicBezTo>
                      <a:pt x="11444" y="9079"/>
                      <a:pt x="10889" y="7721"/>
                      <a:pt x="11721" y="6164"/>
                    </a:cubicBezTo>
                    <a:cubicBezTo>
                      <a:pt x="12680" y="4368"/>
                      <a:pt x="12327" y="2113"/>
                      <a:pt x="12555" y="0"/>
                    </a:cubicBezTo>
                    <a:lnTo>
                      <a:pt x="13389" y="14"/>
                    </a:lnTo>
                    <a:cubicBezTo>
                      <a:pt x="13511" y="1643"/>
                      <a:pt x="14991" y="1042"/>
                      <a:pt x="16439" y="2139"/>
                    </a:cubicBezTo>
                    <a:cubicBezTo>
                      <a:pt x="17327" y="2811"/>
                      <a:pt x="19361" y="5626"/>
                      <a:pt x="20202" y="6643"/>
                    </a:cubicBezTo>
                    <a:lnTo>
                      <a:pt x="21441" y="20177"/>
                    </a:lnTo>
                    <a:cubicBezTo>
                      <a:pt x="19565" y="20594"/>
                      <a:pt x="13951" y="21267"/>
                      <a:pt x="12408" y="21267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latin typeface="Gill Sans"/>
                  <a:sym typeface="Gill Sans"/>
                </a:endParaRPr>
              </a:p>
            </p:txBody>
          </p:sp>
          <p:sp>
            <p:nvSpPr>
              <p:cNvPr id="98" name="Figura">
                <a:extLst>
                  <a:ext uri="{FF2B5EF4-FFF2-40B4-BE49-F238E27FC236}">
                    <a16:creationId xmlns:a16="http://schemas.microsoft.com/office/drawing/2014/main" id="{9EDCDC60-A4F9-FD18-5846-0546D068F11A}"/>
                  </a:ext>
                </a:extLst>
              </p:cNvPr>
              <p:cNvSpPr/>
              <p:nvPr/>
            </p:nvSpPr>
            <p:spPr>
              <a:xfrm>
                <a:off x="11739449" y="5553912"/>
                <a:ext cx="1346806" cy="1051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9" h="20477" extrusionOk="0">
                    <a:moveTo>
                      <a:pt x="4023" y="14651"/>
                    </a:moveTo>
                    <a:cubicBezTo>
                      <a:pt x="2890" y="13040"/>
                      <a:pt x="-280" y="13935"/>
                      <a:pt x="20" y="10529"/>
                    </a:cubicBezTo>
                    <a:cubicBezTo>
                      <a:pt x="451" y="5618"/>
                      <a:pt x="3702" y="3909"/>
                      <a:pt x="7495" y="2958"/>
                    </a:cubicBezTo>
                    <a:cubicBezTo>
                      <a:pt x="8769" y="2639"/>
                      <a:pt x="9972" y="2337"/>
                      <a:pt x="11027" y="1536"/>
                    </a:cubicBezTo>
                    <a:cubicBezTo>
                      <a:pt x="14531" y="-1123"/>
                      <a:pt x="16730" y="266"/>
                      <a:pt x="20059" y="1281"/>
                    </a:cubicBezTo>
                    <a:cubicBezTo>
                      <a:pt x="21320" y="1666"/>
                      <a:pt x="21034" y="3836"/>
                      <a:pt x="21026" y="4896"/>
                    </a:cubicBezTo>
                    <a:cubicBezTo>
                      <a:pt x="20984" y="10610"/>
                      <a:pt x="11536" y="17096"/>
                      <a:pt x="7917" y="20477"/>
                    </a:cubicBezTo>
                    <a:cubicBezTo>
                      <a:pt x="7917" y="20477"/>
                      <a:pt x="4023" y="14651"/>
                      <a:pt x="4023" y="14651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200">
                    <a:solidFill>
                      <a:srgbClr val="C82606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400">
                  <a:solidFill>
                    <a:srgbClr val="C82606"/>
                  </a:solidFill>
                  <a:latin typeface="Gill Sans"/>
                  <a:sym typeface="Gill Sans"/>
                </a:endParaRPr>
              </a:p>
            </p:txBody>
          </p:sp>
        </p:grpSp>
        <p:sp>
          <p:nvSpPr>
            <p:cNvPr id="43" name="Estado de México…">
              <a:extLst>
                <a:ext uri="{FF2B5EF4-FFF2-40B4-BE49-F238E27FC236}">
                  <a16:creationId xmlns:a16="http://schemas.microsoft.com/office/drawing/2014/main" id="{E3EE46C4-56DA-98A1-A7E1-A6B2A5911689}"/>
                </a:ext>
              </a:extLst>
            </p:cNvPr>
            <p:cNvSpPr txBox="1"/>
            <p:nvPr/>
          </p:nvSpPr>
          <p:spPr>
            <a:xfrm>
              <a:off x="4743758" y="2672083"/>
              <a:ext cx="1157479" cy="50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>
              <a:lvl1pPr defTabSz="642937">
                <a:defRPr sz="2500" b="1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dirty="0">
                  <a:latin typeface="+mn-lt"/>
                </a:rPr>
                <a:t>Nuevo León </a:t>
              </a:r>
              <a:r>
                <a:rPr lang="es-MX" sz="2400" dirty="0">
                  <a:latin typeface="+mn-lt"/>
                </a:rPr>
                <a:t> 1,810,912 </a:t>
              </a:r>
            </a:p>
          </p:txBody>
        </p:sp>
        <p:sp>
          <p:nvSpPr>
            <p:cNvPr id="44" name="Estado de México…">
              <a:extLst>
                <a:ext uri="{FF2B5EF4-FFF2-40B4-BE49-F238E27FC236}">
                  <a16:creationId xmlns:a16="http://schemas.microsoft.com/office/drawing/2014/main" id="{88BEBB15-C596-1D41-A9F1-5F10DFC6CF62}"/>
                </a:ext>
              </a:extLst>
            </p:cNvPr>
            <p:cNvSpPr txBox="1"/>
            <p:nvPr/>
          </p:nvSpPr>
          <p:spPr>
            <a:xfrm>
              <a:off x="2456997" y="3653978"/>
              <a:ext cx="910686" cy="4972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/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sz="2400" dirty="0">
                  <a:solidFill>
                    <a:srgbClr val="535860"/>
                  </a:solidFill>
                  <a:sym typeface="Avenir Next Regular"/>
                </a:rPr>
                <a:t>Sinaloa</a:t>
              </a:r>
            </a:p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lang="es-MX" sz="2400" dirty="0">
                  <a:solidFill>
                    <a:srgbClr val="535860"/>
                  </a:solidFill>
                  <a:sym typeface="Avenir Next Regular"/>
                </a:rPr>
                <a:t> 126,927 </a:t>
              </a:r>
            </a:p>
          </p:txBody>
        </p:sp>
        <p:sp>
          <p:nvSpPr>
            <p:cNvPr id="45" name="Estado de México…">
              <a:extLst>
                <a:ext uri="{FF2B5EF4-FFF2-40B4-BE49-F238E27FC236}">
                  <a16:creationId xmlns:a16="http://schemas.microsoft.com/office/drawing/2014/main" id="{FA546743-ABA6-D052-B014-343D8A91BFFD}"/>
                </a:ext>
              </a:extLst>
            </p:cNvPr>
            <p:cNvSpPr txBox="1"/>
            <p:nvPr/>
          </p:nvSpPr>
          <p:spPr>
            <a:xfrm>
              <a:off x="7635475" y="4675579"/>
              <a:ext cx="1356417" cy="4972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4" tIns="71434" rIns="71434" bIns="71434" anchor="ctr">
              <a:spAutoFit/>
            </a:bodyPr>
            <a:lstStyle>
              <a:lvl1pPr defTabSz="642937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dirty="0">
                  <a:latin typeface="+mn-lt"/>
                </a:rPr>
                <a:t>Quintana Roo </a:t>
              </a:r>
              <a:r>
                <a:rPr lang="es-ES" sz="2400" dirty="0">
                  <a:latin typeface="+mn-lt"/>
                </a:rPr>
                <a:t> 104,466 </a:t>
              </a:r>
            </a:p>
          </p:txBody>
        </p:sp>
        <p:sp>
          <p:nvSpPr>
            <p:cNvPr id="46" name="Estado de México…">
              <a:extLst>
                <a:ext uri="{FF2B5EF4-FFF2-40B4-BE49-F238E27FC236}">
                  <a16:creationId xmlns:a16="http://schemas.microsoft.com/office/drawing/2014/main" id="{E4399256-F7E1-7C0D-2E70-BD23760411A4}"/>
                </a:ext>
              </a:extLst>
            </p:cNvPr>
            <p:cNvSpPr txBox="1"/>
            <p:nvPr/>
          </p:nvSpPr>
          <p:spPr>
            <a:xfrm>
              <a:off x="2625627" y="4549021"/>
              <a:ext cx="853855" cy="50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>
              <a:lvl1pPr defTabSz="642937">
                <a:defRPr sz="2500" b="1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dirty="0">
                  <a:latin typeface="+mn-lt"/>
                </a:rPr>
                <a:t>Jalisco </a:t>
              </a:r>
              <a:endParaRPr lang="es-ES" sz="2400" dirty="0">
                <a:latin typeface="+mn-lt"/>
              </a:endParaRPr>
            </a:p>
            <a:p>
              <a:pPr algn="ctr" defTabSz="642938"/>
              <a:r>
                <a:rPr lang="es-MX" sz="2400" dirty="0">
                  <a:latin typeface="+mn-lt"/>
                </a:rPr>
                <a:t> 832,626 </a:t>
              </a:r>
            </a:p>
          </p:txBody>
        </p:sp>
        <p:sp>
          <p:nvSpPr>
            <p:cNvPr id="47" name="Estado de México…">
              <a:extLst>
                <a:ext uri="{FF2B5EF4-FFF2-40B4-BE49-F238E27FC236}">
                  <a16:creationId xmlns:a16="http://schemas.microsoft.com/office/drawing/2014/main" id="{3155B4BB-4406-5A81-3EF7-CC59EEE1D6F5}"/>
                </a:ext>
              </a:extLst>
            </p:cNvPr>
            <p:cNvSpPr txBox="1"/>
            <p:nvPr/>
          </p:nvSpPr>
          <p:spPr>
            <a:xfrm>
              <a:off x="4352107" y="1900700"/>
              <a:ext cx="950190" cy="50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>
              <a:lvl1pPr defTabSz="642937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dirty="0">
                  <a:latin typeface="+mn-lt"/>
                </a:rPr>
                <a:t>Coahuila </a:t>
              </a:r>
              <a:endParaRPr lang="es-ES" sz="2400" dirty="0">
                <a:latin typeface="+mn-lt"/>
              </a:endParaRPr>
            </a:p>
            <a:p>
              <a:pPr algn="ctr" defTabSz="642938"/>
              <a:r>
                <a:rPr lang="es-MX" sz="2400" dirty="0">
                  <a:latin typeface="+mn-lt"/>
                </a:rPr>
                <a:t> 356,379 </a:t>
              </a:r>
            </a:p>
          </p:txBody>
        </p:sp>
        <p:sp>
          <p:nvSpPr>
            <p:cNvPr id="48" name="Estado de México…">
              <a:extLst>
                <a:ext uri="{FF2B5EF4-FFF2-40B4-BE49-F238E27FC236}">
                  <a16:creationId xmlns:a16="http://schemas.microsoft.com/office/drawing/2014/main" id="{58167118-8F8C-AA99-4DBE-5100F3B1C805}"/>
                </a:ext>
              </a:extLst>
            </p:cNvPr>
            <p:cNvSpPr txBox="1"/>
            <p:nvPr/>
          </p:nvSpPr>
          <p:spPr>
            <a:xfrm>
              <a:off x="5913745" y="4526126"/>
              <a:ext cx="849420" cy="4972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>
              <a:lvl1pPr defTabSz="642937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dirty="0">
                  <a:latin typeface="+mn-lt"/>
                </a:rPr>
                <a:t>Tabasco </a:t>
              </a:r>
              <a:r>
                <a:rPr lang="es-MX" sz="2400" dirty="0">
                  <a:latin typeface="+mn-lt"/>
                </a:rPr>
                <a:t> 41,929 </a:t>
              </a:r>
            </a:p>
          </p:txBody>
        </p:sp>
        <p:sp>
          <p:nvSpPr>
            <p:cNvPr id="49" name="Estado de México…">
              <a:extLst>
                <a:ext uri="{FF2B5EF4-FFF2-40B4-BE49-F238E27FC236}">
                  <a16:creationId xmlns:a16="http://schemas.microsoft.com/office/drawing/2014/main" id="{EFC8CFD8-B1F5-0357-98C5-505CAD181692}"/>
                </a:ext>
              </a:extLst>
            </p:cNvPr>
            <p:cNvSpPr txBox="1"/>
            <p:nvPr/>
          </p:nvSpPr>
          <p:spPr>
            <a:xfrm>
              <a:off x="5279696" y="4138338"/>
              <a:ext cx="945434" cy="4972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>
              <a:lvl1pPr defTabSz="642937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dirty="0">
                  <a:latin typeface="+mn-lt"/>
                </a:rPr>
                <a:t>Veracruz </a:t>
              </a:r>
              <a:endParaRPr lang="es-ES" sz="2400" dirty="0">
                <a:latin typeface="+mn-lt"/>
              </a:endParaRPr>
            </a:p>
            <a:p>
              <a:pPr algn="ctr" defTabSz="642938"/>
              <a:r>
                <a:rPr lang="es-MX" sz="2400" dirty="0">
                  <a:latin typeface="+mn-lt"/>
                </a:rPr>
                <a:t> 106,181 </a:t>
              </a:r>
            </a:p>
          </p:txBody>
        </p:sp>
        <p:sp>
          <p:nvSpPr>
            <p:cNvPr id="50" name="Estado de México…">
              <a:extLst>
                <a:ext uri="{FF2B5EF4-FFF2-40B4-BE49-F238E27FC236}">
                  <a16:creationId xmlns:a16="http://schemas.microsoft.com/office/drawing/2014/main" id="{C5548BC2-D006-E13E-0FB5-4B2AB124FEA8}"/>
                </a:ext>
              </a:extLst>
            </p:cNvPr>
            <p:cNvSpPr txBox="1"/>
            <p:nvPr/>
          </p:nvSpPr>
          <p:spPr>
            <a:xfrm>
              <a:off x="5294824" y="3333482"/>
              <a:ext cx="1112262" cy="4972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>
              <a:lvl1pPr defTabSz="642937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dirty="0">
                  <a:latin typeface="+mn-lt"/>
                </a:rPr>
                <a:t>Tamaulipas </a:t>
              </a:r>
              <a:endParaRPr lang="es-ES" sz="2400" dirty="0">
                <a:latin typeface="+mn-lt"/>
              </a:endParaRPr>
            </a:p>
            <a:p>
              <a:pPr algn="ctr" defTabSz="642938"/>
              <a:r>
                <a:rPr lang="es-MX" sz="2400" dirty="0">
                  <a:latin typeface="+mn-lt"/>
                </a:rPr>
                <a:t> 268,269 </a:t>
              </a:r>
            </a:p>
          </p:txBody>
        </p:sp>
        <p:sp>
          <p:nvSpPr>
            <p:cNvPr id="51" name="Estado de México…">
              <a:extLst>
                <a:ext uri="{FF2B5EF4-FFF2-40B4-BE49-F238E27FC236}">
                  <a16:creationId xmlns:a16="http://schemas.microsoft.com/office/drawing/2014/main" id="{43FD8E3A-0175-5C36-E4E1-1D5040B9B022}"/>
                </a:ext>
              </a:extLst>
            </p:cNvPr>
            <p:cNvSpPr txBox="1"/>
            <p:nvPr/>
          </p:nvSpPr>
          <p:spPr>
            <a:xfrm>
              <a:off x="6753947" y="3751130"/>
              <a:ext cx="909804" cy="4972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>
              <a:lvl1pPr defTabSz="642937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dirty="0">
                  <a:latin typeface="+mn-lt"/>
                </a:rPr>
                <a:t>Yucatán </a:t>
              </a:r>
              <a:endParaRPr lang="es-ES" sz="2400" dirty="0">
                <a:latin typeface="+mn-lt"/>
              </a:endParaRPr>
            </a:p>
            <a:p>
              <a:pPr algn="ctr" defTabSz="642938"/>
              <a:r>
                <a:rPr lang="es-MX" sz="2400" dirty="0">
                  <a:latin typeface="+mn-lt"/>
                </a:rPr>
                <a:t> 131,855 </a:t>
              </a:r>
            </a:p>
          </p:txBody>
        </p:sp>
        <p:sp>
          <p:nvSpPr>
            <p:cNvPr id="52" name="Estado de México…">
              <a:extLst>
                <a:ext uri="{FF2B5EF4-FFF2-40B4-BE49-F238E27FC236}">
                  <a16:creationId xmlns:a16="http://schemas.microsoft.com/office/drawing/2014/main" id="{CD97652A-3D09-29E1-0FCD-4D87DF6F7B89}"/>
                </a:ext>
              </a:extLst>
            </p:cNvPr>
            <p:cNvSpPr txBox="1"/>
            <p:nvPr/>
          </p:nvSpPr>
          <p:spPr>
            <a:xfrm>
              <a:off x="3116764" y="5353208"/>
              <a:ext cx="991386" cy="50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>
              <a:lvl1pPr defTabSz="642937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dirty="0">
                  <a:latin typeface="+mn-lt"/>
                </a:rPr>
                <a:t>Michoacán </a:t>
              </a:r>
              <a:r>
                <a:rPr lang="es-MX" sz="2400" dirty="0">
                  <a:latin typeface="+mn-lt"/>
                </a:rPr>
                <a:t> 85,108 </a:t>
              </a:r>
            </a:p>
          </p:txBody>
        </p:sp>
        <p:sp>
          <p:nvSpPr>
            <p:cNvPr id="53" name="Estado de México…">
              <a:extLst>
                <a:ext uri="{FF2B5EF4-FFF2-40B4-BE49-F238E27FC236}">
                  <a16:creationId xmlns:a16="http://schemas.microsoft.com/office/drawing/2014/main" id="{2A70C871-C5B9-A383-BF0F-5ABC6A2F4EC1}"/>
                </a:ext>
              </a:extLst>
            </p:cNvPr>
            <p:cNvSpPr txBox="1"/>
            <p:nvPr/>
          </p:nvSpPr>
          <p:spPr>
            <a:xfrm>
              <a:off x="6974299" y="5211278"/>
              <a:ext cx="978382" cy="50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>
              <a:lvl1pPr defTabSz="642937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dirty="0">
                  <a:latin typeface="+mn-lt"/>
                </a:rPr>
                <a:t>Campeche: </a:t>
              </a:r>
              <a:r>
                <a:rPr lang="es-MX" sz="2400" dirty="0">
                  <a:latin typeface="+mn-lt"/>
                </a:rPr>
                <a:t> 22,522 </a:t>
              </a:r>
            </a:p>
          </p:txBody>
        </p:sp>
        <p:sp>
          <p:nvSpPr>
            <p:cNvPr id="54" name="Estado de México…">
              <a:extLst>
                <a:ext uri="{FF2B5EF4-FFF2-40B4-BE49-F238E27FC236}">
                  <a16:creationId xmlns:a16="http://schemas.microsoft.com/office/drawing/2014/main" id="{C1FF969D-96C4-0AC4-D76B-6F86C7F5F1B9}"/>
                </a:ext>
              </a:extLst>
            </p:cNvPr>
            <p:cNvSpPr txBox="1"/>
            <p:nvPr/>
          </p:nvSpPr>
          <p:spPr>
            <a:xfrm>
              <a:off x="521463" y="2857385"/>
              <a:ext cx="1408627" cy="9311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>
              <a:lvl1pPr defTabSz="642937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dirty="0">
                  <a:latin typeface="+mn-lt"/>
                </a:rPr>
                <a:t>Baja California Sur </a:t>
              </a:r>
              <a:endParaRPr lang="es-ES" sz="2400" dirty="0">
                <a:latin typeface="+mn-lt"/>
              </a:endParaRPr>
            </a:p>
            <a:p>
              <a:pPr algn="ctr" defTabSz="642938"/>
              <a:r>
                <a:rPr lang="es-ES" sz="2400" dirty="0">
                  <a:latin typeface="+mn-lt"/>
                </a:rPr>
                <a:t>85,072 </a:t>
              </a:r>
            </a:p>
            <a:p>
              <a:pPr algn="ctr" defTabSz="642938"/>
              <a:endParaRPr sz="2400" dirty="0">
                <a:latin typeface="+mn-lt"/>
              </a:endParaRPr>
            </a:p>
          </p:txBody>
        </p:sp>
        <p:sp>
          <p:nvSpPr>
            <p:cNvPr id="55" name="Estado de México…">
              <a:extLst>
                <a:ext uri="{FF2B5EF4-FFF2-40B4-BE49-F238E27FC236}">
                  <a16:creationId xmlns:a16="http://schemas.microsoft.com/office/drawing/2014/main" id="{9CD1B936-9A0A-EF90-49E1-71829ED447D6}"/>
                </a:ext>
              </a:extLst>
            </p:cNvPr>
            <p:cNvSpPr txBox="1"/>
            <p:nvPr/>
          </p:nvSpPr>
          <p:spPr>
            <a:xfrm>
              <a:off x="2385353" y="4133452"/>
              <a:ext cx="1112262" cy="50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/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sz="2400" dirty="0">
                  <a:solidFill>
                    <a:srgbClr val="535860"/>
                  </a:solidFill>
                  <a:sym typeface="Avenir Next Regular"/>
                </a:rPr>
                <a:t>Nayarit</a:t>
              </a:r>
            </a:p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lang="es-MX" sz="2400" dirty="0">
                  <a:solidFill>
                    <a:srgbClr val="535860"/>
                  </a:solidFill>
                  <a:sym typeface="Avenir Next Regular"/>
                </a:rPr>
                <a:t> 30,739 </a:t>
              </a:r>
            </a:p>
          </p:txBody>
        </p:sp>
        <p:sp>
          <p:nvSpPr>
            <p:cNvPr id="56" name="Estado de México…">
              <a:extLst>
                <a:ext uri="{FF2B5EF4-FFF2-40B4-BE49-F238E27FC236}">
                  <a16:creationId xmlns:a16="http://schemas.microsoft.com/office/drawing/2014/main" id="{2B77520B-847B-F0B8-609C-6AE9AFBF68D1}"/>
                </a:ext>
              </a:extLst>
            </p:cNvPr>
            <p:cNvSpPr txBox="1"/>
            <p:nvPr/>
          </p:nvSpPr>
          <p:spPr>
            <a:xfrm>
              <a:off x="3157114" y="3344591"/>
              <a:ext cx="910686" cy="50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>
              <a:lvl1pPr defTabSz="642937">
                <a:defRPr sz="25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b="1" dirty="0"/>
                <a:t>Durango </a:t>
              </a:r>
              <a:r>
                <a:rPr lang="es-MX" sz="2400" b="1" dirty="0"/>
                <a:t> 49,190 </a:t>
              </a:r>
            </a:p>
          </p:txBody>
        </p:sp>
        <p:sp>
          <p:nvSpPr>
            <p:cNvPr id="57" name="Estado de México…">
              <a:extLst>
                <a:ext uri="{FF2B5EF4-FFF2-40B4-BE49-F238E27FC236}">
                  <a16:creationId xmlns:a16="http://schemas.microsoft.com/office/drawing/2014/main" id="{65A5C666-9D5E-2CF9-3E59-B534ACDC4FE1}"/>
                </a:ext>
              </a:extLst>
            </p:cNvPr>
            <p:cNvSpPr txBox="1"/>
            <p:nvPr/>
          </p:nvSpPr>
          <p:spPr>
            <a:xfrm>
              <a:off x="4175894" y="5520269"/>
              <a:ext cx="930722" cy="50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/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sz="2400" dirty="0">
                  <a:solidFill>
                    <a:srgbClr val="535860"/>
                  </a:solidFill>
                  <a:sym typeface="Avenir Next Regular"/>
                </a:rPr>
                <a:t>Guerrero </a:t>
              </a:r>
            </a:p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lang="es-MX" sz="2400" dirty="0">
                  <a:solidFill>
                    <a:srgbClr val="535860"/>
                  </a:solidFill>
                  <a:sym typeface="Avenir Next Regular"/>
                </a:rPr>
                <a:t> 18,253 </a:t>
              </a:r>
            </a:p>
          </p:txBody>
        </p:sp>
        <p:grpSp>
          <p:nvGrpSpPr>
            <p:cNvPr id="58" name="Zona Centro">
              <a:extLst>
                <a:ext uri="{FF2B5EF4-FFF2-40B4-BE49-F238E27FC236}">
                  <a16:creationId xmlns:a16="http://schemas.microsoft.com/office/drawing/2014/main" id="{18B68C51-37C0-FED1-50F7-A7E440B612EA}"/>
                </a:ext>
              </a:extLst>
            </p:cNvPr>
            <p:cNvGrpSpPr/>
            <p:nvPr/>
          </p:nvGrpSpPr>
          <p:grpSpPr>
            <a:xfrm>
              <a:off x="4068862" y="3844891"/>
              <a:ext cx="1273636" cy="1273639"/>
              <a:chOff x="0" y="-1"/>
              <a:chExt cx="2547270" cy="2547275"/>
            </a:xfrm>
          </p:grpSpPr>
          <p:sp>
            <p:nvSpPr>
              <p:cNvPr id="65" name="Círculo">
                <a:extLst>
                  <a:ext uri="{FF2B5EF4-FFF2-40B4-BE49-F238E27FC236}">
                    <a16:creationId xmlns:a16="http://schemas.microsoft.com/office/drawing/2014/main" id="{D98892DB-1F72-6CEA-DD9E-C99689D4606D}"/>
                  </a:ext>
                </a:extLst>
              </p:cNvPr>
              <p:cNvSpPr/>
              <p:nvPr/>
            </p:nvSpPr>
            <p:spPr>
              <a:xfrm>
                <a:off x="0" y="-1"/>
                <a:ext cx="2547270" cy="2547275"/>
              </a:xfrm>
              <a:prstGeom prst="ellipse">
                <a:avLst/>
              </a:prstGeom>
              <a:solidFill>
                <a:srgbClr val="FFFFFF">
                  <a:alpha val="49472"/>
                </a:srgbClr>
              </a:solidFill>
              <a:ln w="50800" cap="flat">
                <a:solidFill>
                  <a:srgbClr val="354468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642938">
                  <a:defRPr sz="2500" b="1">
                    <a:solidFill>
                      <a:srgbClr val="535860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 sz="2400" b="1" dirty="0">
                  <a:solidFill>
                    <a:srgbClr val="535860"/>
                  </a:solidFill>
                  <a:latin typeface="Avenir Next Regular"/>
                  <a:sym typeface="Avenir Next Regular"/>
                </a:endParaRPr>
              </a:p>
            </p:txBody>
          </p:sp>
          <p:sp>
            <p:nvSpPr>
              <p:cNvPr id="66" name="Zona Centro">
                <a:extLst>
                  <a:ext uri="{FF2B5EF4-FFF2-40B4-BE49-F238E27FC236}">
                    <a16:creationId xmlns:a16="http://schemas.microsoft.com/office/drawing/2014/main" id="{38FBB0B0-60C4-2D9E-C75A-EAAA96ACE1D2}"/>
                  </a:ext>
                </a:extLst>
              </p:cNvPr>
              <p:cNvSpPr txBox="1"/>
              <p:nvPr/>
            </p:nvSpPr>
            <p:spPr>
              <a:xfrm>
                <a:off x="398438" y="849481"/>
                <a:ext cx="1750395" cy="8483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defTabSz="642937">
                  <a:defRPr sz="2500" b="1">
                    <a:solidFill>
                      <a:srgbClr val="535860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lvl1pPr>
              </a:lstStyle>
              <a:p>
                <a:pPr algn="ctr" defTabSz="642938"/>
                <a:r>
                  <a:rPr sz="2400" dirty="0"/>
                  <a:t>Zona Centro</a:t>
                </a:r>
              </a:p>
            </p:txBody>
          </p:sp>
        </p:grpSp>
        <p:sp>
          <p:nvSpPr>
            <p:cNvPr id="59" name="Estado de México…">
              <a:extLst>
                <a:ext uri="{FF2B5EF4-FFF2-40B4-BE49-F238E27FC236}">
                  <a16:creationId xmlns:a16="http://schemas.microsoft.com/office/drawing/2014/main" id="{403ECF33-C236-51BD-FF4A-C0B8369780BB}"/>
                </a:ext>
              </a:extLst>
            </p:cNvPr>
            <p:cNvSpPr txBox="1"/>
            <p:nvPr/>
          </p:nvSpPr>
          <p:spPr>
            <a:xfrm>
              <a:off x="3208545" y="4922314"/>
              <a:ext cx="617893" cy="50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/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sz="2400" dirty="0">
                  <a:solidFill>
                    <a:srgbClr val="535860"/>
                  </a:solidFill>
                  <a:sym typeface="Avenir Next Regular"/>
                </a:rPr>
                <a:t>Colima</a:t>
              </a:r>
            </a:p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lang="es-MX" sz="2400" dirty="0">
                  <a:solidFill>
                    <a:srgbClr val="535860"/>
                  </a:solidFill>
                  <a:sym typeface="Avenir Next Regular"/>
                </a:rPr>
                <a:t> 23,026 </a:t>
              </a:r>
            </a:p>
          </p:txBody>
        </p:sp>
        <p:sp>
          <p:nvSpPr>
            <p:cNvPr id="60" name="Estado de México…">
              <a:extLst>
                <a:ext uri="{FF2B5EF4-FFF2-40B4-BE49-F238E27FC236}">
                  <a16:creationId xmlns:a16="http://schemas.microsoft.com/office/drawing/2014/main" id="{BED7AE68-5A51-985A-1985-EA97E24C123B}"/>
                </a:ext>
              </a:extLst>
            </p:cNvPr>
            <p:cNvSpPr txBox="1"/>
            <p:nvPr/>
          </p:nvSpPr>
          <p:spPr>
            <a:xfrm>
              <a:off x="328502" y="1036069"/>
              <a:ext cx="1157479" cy="7190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>
              <a:lvl1pPr defTabSz="642937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dirty="0">
                  <a:latin typeface="+mn-lt"/>
                </a:rPr>
                <a:t>Baja California </a:t>
              </a:r>
              <a:endParaRPr lang="es-ES" sz="2400" dirty="0">
                <a:latin typeface="+mn-lt"/>
              </a:endParaRPr>
            </a:p>
            <a:p>
              <a:pPr algn="ctr" defTabSz="642938"/>
              <a:r>
                <a:rPr lang="es-MX" sz="2400" dirty="0">
                  <a:latin typeface="+mn-lt"/>
                </a:rPr>
                <a:t> 288,617 </a:t>
              </a:r>
            </a:p>
          </p:txBody>
        </p:sp>
        <p:sp>
          <p:nvSpPr>
            <p:cNvPr id="61" name="Estado de México…">
              <a:extLst>
                <a:ext uri="{FF2B5EF4-FFF2-40B4-BE49-F238E27FC236}">
                  <a16:creationId xmlns:a16="http://schemas.microsoft.com/office/drawing/2014/main" id="{82A6E6F6-FFA0-0FF3-2210-D364F43BFDBB}"/>
                </a:ext>
              </a:extLst>
            </p:cNvPr>
            <p:cNvSpPr txBox="1"/>
            <p:nvPr/>
          </p:nvSpPr>
          <p:spPr>
            <a:xfrm>
              <a:off x="3101874" y="1474577"/>
              <a:ext cx="1218116" cy="50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/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sz="2400" dirty="0" err="1">
                  <a:solidFill>
                    <a:srgbClr val="535860"/>
                  </a:solidFill>
                  <a:sym typeface="Avenir Next Regular"/>
                </a:rPr>
                <a:t>Chihua</a:t>
              </a:r>
              <a:r>
                <a:rPr lang="es-MX" sz="2400" dirty="0">
                  <a:solidFill>
                    <a:srgbClr val="535860"/>
                  </a:solidFill>
                  <a:sym typeface="Avenir Next Regular"/>
                </a:rPr>
                <a:t>h</a:t>
              </a:r>
              <a:r>
                <a:rPr sz="2400" dirty="0" err="1">
                  <a:solidFill>
                    <a:srgbClr val="535860"/>
                  </a:solidFill>
                  <a:sym typeface="Avenir Next Regular"/>
                </a:rPr>
                <a:t>ua</a:t>
              </a:r>
              <a:endParaRPr sz="2400" dirty="0">
                <a:solidFill>
                  <a:srgbClr val="535860"/>
                </a:solidFill>
                <a:sym typeface="Avenir Next Regular"/>
              </a:endParaRPr>
            </a:p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lang="es-MX" sz="2400" dirty="0">
                  <a:solidFill>
                    <a:srgbClr val="535860"/>
                  </a:solidFill>
                  <a:sym typeface="Avenir Next Regular"/>
                </a:rPr>
                <a:t> 400,445 </a:t>
              </a:r>
            </a:p>
          </p:txBody>
        </p:sp>
        <p:sp>
          <p:nvSpPr>
            <p:cNvPr id="62" name="Estado de México…">
              <a:extLst>
                <a:ext uri="{FF2B5EF4-FFF2-40B4-BE49-F238E27FC236}">
                  <a16:creationId xmlns:a16="http://schemas.microsoft.com/office/drawing/2014/main" id="{AA8C7CE4-1982-2983-456A-C5D1F9293EC5}"/>
                </a:ext>
              </a:extLst>
            </p:cNvPr>
            <p:cNvSpPr txBox="1"/>
            <p:nvPr/>
          </p:nvSpPr>
          <p:spPr>
            <a:xfrm>
              <a:off x="2082448" y="1315895"/>
              <a:ext cx="849420" cy="4972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>
              <a:lvl1pPr defTabSz="642937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dirty="0">
                  <a:latin typeface="+mn-lt"/>
                </a:rPr>
                <a:t>Sonora </a:t>
              </a:r>
              <a:r>
                <a:rPr lang="es-ES" sz="2400" dirty="0">
                  <a:latin typeface="+mn-lt"/>
                </a:rPr>
                <a:t> 179,541 </a:t>
              </a:r>
            </a:p>
          </p:txBody>
        </p:sp>
        <p:sp>
          <p:nvSpPr>
            <p:cNvPr id="63" name="Estado de México…">
              <a:extLst>
                <a:ext uri="{FF2B5EF4-FFF2-40B4-BE49-F238E27FC236}">
                  <a16:creationId xmlns:a16="http://schemas.microsoft.com/office/drawing/2014/main" id="{4A64159F-CD47-C2A4-1109-B9AC6CD10A76}"/>
                </a:ext>
              </a:extLst>
            </p:cNvPr>
            <p:cNvSpPr txBox="1"/>
            <p:nvPr/>
          </p:nvSpPr>
          <p:spPr>
            <a:xfrm>
              <a:off x="6558615" y="5713355"/>
              <a:ext cx="900828" cy="50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/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sz="2400" dirty="0">
                  <a:solidFill>
                    <a:srgbClr val="535860"/>
                  </a:solidFill>
                  <a:sym typeface="Avenir Next Regular"/>
                </a:rPr>
                <a:t>Chiapas</a:t>
              </a:r>
            </a:p>
            <a:p>
              <a:pPr algn="ctr" defTabSz="642938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lang="es-MX" sz="2400" dirty="0">
                  <a:solidFill>
                    <a:srgbClr val="535860"/>
                  </a:solidFill>
                  <a:sym typeface="Avenir Next Regular"/>
                </a:rPr>
                <a:t> 26,104 </a:t>
              </a:r>
            </a:p>
          </p:txBody>
        </p:sp>
        <p:sp>
          <p:nvSpPr>
            <p:cNvPr id="64" name="Estado de México…">
              <a:extLst>
                <a:ext uri="{FF2B5EF4-FFF2-40B4-BE49-F238E27FC236}">
                  <a16:creationId xmlns:a16="http://schemas.microsoft.com/office/drawing/2014/main" id="{31A8FF89-2A8A-985E-2C9C-41B78D26191A}"/>
                </a:ext>
              </a:extLst>
            </p:cNvPr>
            <p:cNvSpPr txBox="1"/>
            <p:nvPr/>
          </p:nvSpPr>
          <p:spPr>
            <a:xfrm>
              <a:off x="5137424" y="5805671"/>
              <a:ext cx="815748" cy="4972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4" tIns="71434" rIns="71434" bIns="71434" anchor="ctr">
              <a:spAutoFit/>
            </a:bodyPr>
            <a:lstStyle>
              <a:lvl1pPr defTabSz="642937">
                <a:defRPr sz="2500">
                  <a:solidFill>
                    <a:srgbClr val="53586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 defTabSz="642938"/>
              <a:r>
                <a:rPr sz="2400" dirty="0">
                  <a:latin typeface="+mn-lt"/>
                </a:rPr>
                <a:t>Oaxaca </a:t>
              </a:r>
              <a:r>
                <a:rPr lang="es-ES" sz="2400" dirty="0">
                  <a:latin typeface="+mn-lt"/>
                </a:rPr>
                <a:t> 22,906 </a:t>
              </a:r>
            </a:p>
          </p:txBody>
        </p:sp>
      </p:grpSp>
      <p:sp>
        <p:nvSpPr>
          <p:cNvPr id="5" name="Rectángulo 25">
            <a:extLst>
              <a:ext uri="{FF2B5EF4-FFF2-40B4-BE49-F238E27FC236}">
                <a16:creationId xmlns:a16="http://schemas.microsoft.com/office/drawing/2014/main" id="{4579F8BB-C7EE-BBA0-9A87-A8751E6DAB4B}"/>
              </a:ext>
            </a:extLst>
          </p:cNvPr>
          <p:cNvSpPr txBox="1"/>
          <p:nvPr/>
        </p:nvSpPr>
        <p:spPr>
          <a:xfrm>
            <a:off x="776168" y="13201424"/>
            <a:ext cx="6982219" cy="40011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i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dirty="0"/>
              <a:t>Fuente</a:t>
            </a:r>
            <a:r>
              <a:rPr i="0" dirty="0"/>
              <a:t>: SESA 20</a:t>
            </a:r>
            <a:r>
              <a:rPr lang="es-MX" i="0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87745475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">
            <a:extLst>
              <a:ext uri="{FF2B5EF4-FFF2-40B4-BE49-F238E27FC236}">
                <a16:creationId xmlns:a16="http://schemas.microsoft.com/office/drawing/2014/main" id="{A36F88ED-699E-24D1-3694-874B64FDC5E9}"/>
              </a:ext>
            </a:extLst>
          </p:cNvPr>
          <p:cNvSpPr/>
          <p:nvPr/>
        </p:nvSpPr>
        <p:spPr>
          <a:xfrm>
            <a:off x="15545858" y="4833490"/>
            <a:ext cx="7626848" cy="4333660"/>
          </a:xfrm>
          <a:prstGeom prst="rect">
            <a:avLst/>
          </a:prstGeom>
          <a:gradFill>
            <a:gsLst>
              <a:gs pos="50603">
                <a:srgbClr val="DA7047"/>
              </a:gs>
              <a:gs pos="100000">
                <a:srgbClr val="E59446"/>
              </a:gs>
            </a:gsLst>
            <a:lin ang="13163632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0">
              <a:defRPr sz="1400" cap="all" spc="209">
                <a:solidFill>
                  <a:srgbClr val="3375EC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2" name="Triángulo">
            <a:extLst>
              <a:ext uri="{FF2B5EF4-FFF2-40B4-BE49-F238E27FC236}">
                <a16:creationId xmlns:a16="http://schemas.microsoft.com/office/drawing/2014/main" id="{667137BD-A05F-1DE5-7CD5-BD3725F38A7F}"/>
              </a:ext>
            </a:extLst>
          </p:cNvPr>
          <p:cNvSpPr/>
          <p:nvPr/>
        </p:nvSpPr>
        <p:spPr>
          <a:xfrm rot="10800000">
            <a:off x="268657" y="186905"/>
            <a:ext cx="1743287" cy="1743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50603">
                <a:srgbClr val="DA7047"/>
              </a:gs>
              <a:gs pos="100000">
                <a:srgbClr val="E59446"/>
              </a:gs>
            </a:gsLst>
            <a:lin ang="13163632"/>
          </a:gradFill>
          <a:ln w="12700">
            <a:miter lim="400000"/>
          </a:ln>
          <a:effectLst>
            <a:outerShdw blurRad="165100" dist="108195" dir="12893773" rotWithShape="0">
              <a:srgbClr val="262727">
                <a:alpha val="57351"/>
              </a:srgbClr>
            </a:outerShdw>
          </a:effectLst>
        </p:spPr>
        <p:txBody>
          <a:bodyPr lIns="0" tIns="0" rIns="0" bIns="0" anchor="ctr"/>
          <a:lstStyle/>
          <a:p>
            <a:pPr algn="ctr" defTabSz="821531">
              <a:defRPr sz="1400" cap="all" spc="210">
                <a:solidFill>
                  <a:srgbClr val="3375EC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pic>
        <p:nvPicPr>
          <p:cNvPr id="3" name="Imagen 7" descr="Imagen 7">
            <a:extLst>
              <a:ext uri="{FF2B5EF4-FFF2-40B4-BE49-F238E27FC236}">
                <a16:creationId xmlns:a16="http://schemas.microsoft.com/office/drawing/2014/main" id="{C5E16D3A-A246-92BC-3D3D-84F0B8A45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7836" y="471331"/>
            <a:ext cx="3819091" cy="117443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ítulo 4">
            <a:extLst>
              <a:ext uri="{FF2B5EF4-FFF2-40B4-BE49-F238E27FC236}">
                <a16:creationId xmlns:a16="http://schemas.microsoft.com/office/drawing/2014/main" id="{E5F8049F-1043-BF29-FDFF-355805065EE8}"/>
              </a:ext>
            </a:extLst>
          </p:cNvPr>
          <p:cNvSpPr txBox="1">
            <a:spLocks/>
          </p:cNvSpPr>
          <p:nvPr/>
        </p:nvSpPr>
        <p:spPr>
          <a:xfrm>
            <a:off x="2163488" y="294682"/>
            <a:ext cx="17994347" cy="1846659"/>
          </a:xfrm>
          <a:prstGeom prst="rect">
            <a:avLst/>
          </a:prstGeom>
          <a:noFill/>
        </p:spPr>
        <p:txBody>
          <a:bodyPr vert="horz" wrap="square" lIns="182880" tIns="91440" rIns="182880" bIns="9144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 hangingPunct="0"/>
            <a:r>
              <a:rPr lang="es-ES" sz="6000" kern="0" dirty="0">
                <a:solidFill>
                  <a:srgbClr val="5E5E5E"/>
                </a:solidFill>
                <a:sym typeface="Avenir Next Regular"/>
              </a:rPr>
              <a:t>El seguro apoya a las familias en el pago de la atención médica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B2615D9D-6252-F8F2-681F-B3763C87A712}"/>
              </a:ext>
            </a:extLst>
          </p:cNvPr>
          <p:cNvGrpSpPr/>
          <p:nvPr/>
        </p:nvGrpSpPr>
        <p:grpSpPr>
          <a:xfrm>
            <a:off x="2217146" y="4477012"/>
            <a:ext cx="19726540" cy="5146262"/>
            <a:chOff x="1108573" y="2699658"/>
            <a:chExt cx="9863270" cy="2573131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08BDA46F-5773-7252-B6C0-C2F9F8B2E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564150" y="2699658"/>
              <a:ext cx="3108960" cy="25731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C68E9179-4718-55ED-FB10-2108D55FB900}"/>
                </a:ext>
              </a:extLst>
            </p:cNvPr>
            <p:cNvSpPr txBox="1"/>
            <p:nvPr/>
          </p:nvSpPr>
          <p:spPr>
            <a:xfrm>
              <a:off x="1108573" y="3141652"/>
              <a:ext cx="2923309" cy="11684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defTabSz="4876674">
                <a:lnSpc>
                  <a:spcPct val="70000"/>
                </a:lnSpc>
                <a:defRPr sz="12000" b="1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 lang="es-MX" sz="6800" dirty="0">
                <a:solidFill>
                  <a:schemeClr val="bg1"/>
                </a:solidFill>
              </a:endParaRPr>
            </a:p>
            <a:p>
              <a:pPr algn="ctr" defTabSz="4876674">
                <a:lnSpc>
                  <a:spcPct val="70000"/>
                </a:lnSpc>
                <a:defRPr sz="12000" b="1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lang="es-MX" sz="6800" dirty="0">
                  <a:solidFill>
                    <a:schemeClr val="bg1"/>
                  </a:solidFill>
                </a:rPr>
                <a:t>51,486</a:t>
              </a:r>
            </a:p>
            <a:p>
              <a:pPr algn="ctr" defTabSz="4876674">
                <a:lnSpc>
                  <a:spcPct val="70000"/>
                </a:lnSpc>
                <a:defRPr sz="12000" b="1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 lang="es-MX" sz="68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42F4A645-F36C-D97B-6732-12864052FAA3}"/>
                </a:ext>
              </a:extLst>
            </p:cNvPr>
            <p:cNvSpPr txBox="1"/>
            <p:nvPr/>
          </p:nvSpPr>
          <p:spPr>
            <a:xfrm>
              <a:off x="1230604" y="4254694"/>
              <a:ext cx="2923309" cy="53552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6" tIns="91436" rIns="91436" bIns="91436" anchor="t">
              <a:spAutoFit/>
            </a:bodyPr>
            <a:lstStyle>
              <a:lvl1pPr defTabSz="1828800">
                <a:lnSpc>
                  <a:spcPct val="90000"/>
                </a:lnSpc>
                <a:spcBef>
                  <a:spcPts val="1200"/>
                </a:spcBef>
                <a:defRPr sz="3500" b="1" cap="all">
                  <a:solidFill>
                    <a:srgbClr val="535353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/>
              <a:r>
                <a:rPr lang="es-ES" sz="3200" dirty="0">
                  <a:solidFill>
                    <a:schemeClr val="bg1"/>
                  </a:solidFill>
                </a:rPr>
                <a:t>C</a:t>
              </a:r>
              <a:r>
                <a:rPr lang="es-MX" sz="3200" dirty="0">
                  <a:solidFill>
                    <a:schemeClr val="bg1"/>
                  </a:solidFill>
                </a:rPr>
                <a:t>ON SEGURO DE </a:t>
              </a:r>
              <a:r>
                <a:rPr lang="es-MX" sz="3200">
                  <a:solidFill>
                    <a:schemeClr val="bg1"/>
                  </a:solidFill>
                </a:rPr>
                <a:t>Gastos Médicos</a:t>
              </a:r>
              <a:endParaRPr lang="es-MX" sz="3200" dirty="0">
                <a:solidFill>
                  <a:schemeClr val="bg1"/>
                </a:solidFill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5AB4BA4E-8ED6-DE54-93BF-852A1F543D57}"/>
                </a:ext>
              </a:extLst>
            </p:cNvPr>
            <p:cNvSpPr txBox="1"/>
            <p:nvPr/>
          </p:nvSpPr>
          <p:spPr>
            <a:xfrm>
              <a:off x="8048534" y="3321957"/>
              <a:ext cx="2923309" cy="56938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defTabSz="2438338">
                <a:spcBef>
                  <a:spcPts val="4500"/>
                </a:spcBef>
              </a:pPr>
              <a:r>
                <a:rPr lang="es-ES" sz="6800" b="1" dirty="0">
                  <a:solidFill>
                    <a:schemeClr val="bg1"/>
                  </a:solidFill>
                </a:rPr>
                <a:t>$124,285</a:t>
              </a:r>
              <a:endParaRPr lang="es-MX" sz="6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2">
              <a:extLst>
                <a:ext uri="{FF2B5EF4-FFF2-40B4-BE49-F238E27FC236}">
                  <a16:creationId xmlns:a16="http://schemas.microsoft.com/office/drawing/2014/main" id="{7F22908F-3774-E8A3-F873-5250D7D8DA98}"/>
                </a:ext>
              </a:extLst>
            </p:cNvPr>
            <p:cNvSpPr txBox="1"/>
            <p:nvPr/>
          </p:nvSpPr>
          <p:spPr>
            <a:xfrm>
              <a:off x="8048534" y="4065109"/>
              <a:ext cx="2923309" cy="53552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6" tIns="91436" rIns="91436" bIns="91436" anchor="t">
              <a:spAutoFit/>
            </a:bodyPr>
            <a:lstStyle>
              <a:lvl1pPr defTabSz="1828800">
                <a:lnSpc>
                  <a:spcPct val="90000"/>
                </a:lnSpc>
                <a:spcBef>
                  <a:spcPts val="1200"/>
                </a:spcBef>
                <a:defRPr sz="3500" b="1" cap="all">
                  <a:solidFill>
                    <a:srgbClr val="535353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/>
              <a:r>
                <a:rPr lang="es-ES" sz="3200" cap="none" dirty="0">
                  <a:solidFill>
                    <a:schemeClr val="bg1"/>
                  </a:solidFill>
                </a:rPr>
                <a:t>C</a:t>
              </a:r>
              <a:r>
                <a:rPr lang="es-MX" sz="3200" cap="none" dirty="0">
                  <a:solidFill>
                    <a:schemeClr val="bg1"/>
                  </a:solidFill>
                </a:rPr>
                <a:t>OSTO MEDIO NACIONAL POR SINIESTRO (PADECIMIENTO) **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B2EE9A2E-9855-6FF5-6DD8-5BB78D4CFE5B}"/>
                </a:ext>
              </a:extLst>
            </p:cNvPr>
            <p:cNvSpPr txBox="1"/>
            <p:nvPr/>
          </p:nvSpPr>
          <p:spPr>
            <a:xfrm>
              <a:off x="4663969" y="3036759"/>
              <a:ext cx="2923309" cy="75774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defTabSz="2438338">
                <a:lnSpc>
                  <a:spcPct val="70000"/>
                </a:lnSpc>
                <a:defRPr sz="11000" b="1">
                  <a:solidFill>
                    <a:srgbClr val="535353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lang="es-MX" sz="6400" b="1" dirty="0">
                  <a:solidFill>
                    <a:schemeClr val="tx1">
                      <a:lumMod val="95000"/>
                      <a:lumOff val="5000"/>
                    </a:schemeClr>
                  </a:solidFill>
                  <a:highlight>
                    <a:srgbClr val="FFFFFF"/>
                  </a:highlight>
                  <a:latin typeface="Avenir Next Regular"/>
                  <a:sym typeface="Avenir Next Regular"/>
                </a:rPr>
                <a:t>$89,777</a:t>
              </a:r>
            </a:p>
            <a:p>
              <a:pPr algn="ctr" defTabSz="2438338">
                <a:lnSpc>
                  <a:spcPct val="70000"/>
                </a:lnSpc>
                <a:defRPr sz="11000" b="1">
                  <a:solidFill>
                    <a:srgbClr val="535353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lang="es-MX" sz="6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highlight>
                    <a:srgbClr val="FFFFFF"/>
                  </a:highlight>
                  <a:latin typeface="Avenir Next Regular"/>
                  <a:sym typeface="Avenir Next Regular"/>
                </a:rPr>
                <a:t>mdp</a:t>
              </a:r>
              <a:endParaRPr lang="es-MX" sz="64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FF"/>
                </a:highlight>
                <a:latin typeface="Avenir Next Regular"/>
                <a:sym typeface="Avenir Next Regular"/>
              </a:endParaRPr>
            </a:p>
          </p:txBody>
        </p:sp>
        <p:sp>
          <p:nvSpPr>
            <p:cNvPr id="14" name="TextBox 2">
              <a:extLst>
                <a:ext uri="{FF2B5EF4-FFF2-40B4-BE49-F238E27FC236}">
                  <a16:creationId xmlns:a16="http://schemas.microsoft.com/office/drawing/2014/main" id="{2B4FBA15-5F30-6257-038D-5EE44C1C1126}"/>
                </a:ext>
              </a:extLst>
            </p:cNvPr>
            <p:cNvSpPr txBox="1"/>
            <p:nvPr/>
          </p:nvSpPr>
          <p:spPr>
            <a:xfrm>
              <a:off x="4663969" y="3741256"/>
              <a:ext cx="2923309" cy="113261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6" tIns="91436" rIns="91436" bIns="91436" anchor="t">
              <a:spAutoFit/>
            </a:bodyPr>
            <a:lstStyle>
              <a:lvl1pPr defTabSz="1828800">
                <a:lnSpc>
                  <a:spcPct val="90000"/>
                </a:lnSpc>
                <a:spcBef>
                  <a:spcPts val="1200"/>
                </a:spcBef>
                <a:defRPr sz="3500" b="1" cap="all">
                  <a:solidFill>
                    <a:srgbClr val="535353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/>
              <a:r>
                <a:rPr lang="es-MX" sz="3200" cap="none" dirty="0">
                  <a:solidFill>
                    <a:schemeClr val="tx1">
                      <a:lumMod val="95000"/>
                      <a:lumOff val="5000"/>
                    </a:schemeClr>
                  </a:solidFill>
                  <a:highlight>
                    <a:srgbClr val="FFFFFF"/>
                  </a:highlight>
                </a:rPr>
                <a:t>MONTO ACUMULADO ESTIMADO PAGADO</a:t>
              </a:r>
            </a:p>
            <a:p>
              <a:pPr algn="ctr"/>
              <a:r>
                <a:rPr lang="es-MX" sz="3200" cap="none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AL CUARTO TRIMESTRE </a:t>
              </a:r>
            </a:p>
            <a:p>
              <a:pPr algn="ctr"/>
              <a:r>
                <a:rPr lang="es-MX" sz="3200" cap="none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DE 2022*</a:t>
              </a: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EA88C30B-2568-2E94-A88A-8EC8F06196AF}"/>
              </a:ext>
            </a:extLst>
          </p:cNvPr>
          <p:cNvGrpSpPr/>
          <p:nvPr/>
        </p:nvGrpSpPr>
        <p:grpSpPr>
          <a:xfrm>
            <a:off x="2385045" y="4841026"/>
            <a:ext cx="6499193" cy="4033947"/>
            <a:chOff x="17517331" y="2651759"/>
            <a:chExt cx="6499193" cy="4033947"/>
          </a:xfrm>
        </p:grpSpPr>
        <p:sp>
          <p:nvSpPr>
            <p:cNvPr id="8" name="Rectángulo">
              <a:extLst>
                <a:ext uri="{FF2B5EF4-FFF2-40B4-BE49-F238E27FC236}">
                  <a16:creationId xmlns:a16="http://schemas.microsoft.com/office/drawing/2014/main" id="{852AB8B8-AD57-6E08-22BE-203D2F0962F3}"/>
                </a:ext>
              </a:extLst>
            </p:cNvPr>
            <p:cNvSpPr/>
            <p:nvPr/>
          </p:nvSpPr>
          <p:spPr>
            <a:xfrm>
              <a:off x="17517331" y="2651759"/>
              <a:ext cx="6499193" cy="4033947"/>
            </a:xfrm>
            <a:prstGeom prst="rect">
              <a:avLst/>
            </a:prstGeom>
            <a:gradFill>
              <a:gsLst>
                <a:gs pos="50603">
                  <a:srgbClr val="DA7047"/>
                </a:gs>
                <a:gs pos="100000">
                  <a:srgbClr val="E59446"/>
                </a:gs>
              </a:gsLst>
              <a:lin ang="13163632"/>
            </a:gra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algn="ctr" defTabSz="821530">
                <a:defRPr sz="1400" cap="all" spc="209">
                  <a:solidFill>
                    <a:srgbClr val="3375EC"/>
                  </a:solidFill>
                  <a:latin typeface="Avenir Next Demi Bold"/>
                  <a:ea typeface="Avenir Next Demi Bold"/>
                  <a:cs typeface="Avenir Next Demi Bold"/>
                  <a:sym typeface="Avenir Next Demi Bold"/>
                </a:defRPr>
              </a:pPr>
              <a:endParaRPr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244D68BB-8D48-8C8B-DEC2-698D0BFF0E42}"/>
                </a:ext>
              </a:extLst>
            </p:cNvPr>
            <p:cNvSpPr txBox="1"/>
            <p:nvPr/>
          </p:nvSpPr>
          <p:spPr>
            <a:xfrm>
              <a:off x="18332046" y="3262045"/>
              <a:ext cx="4982176" cy="151547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defTabSz="2438338">
                <a:lnSpc>
                  <a:spcPct val="70000"/>
                </a:lnSpc>
                <a:defRPr sz="12000" b="1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lang="es-ES" sz="6400" b="1" dirty="0">
                  <a:solidFill>
                    <a:schemeClr val="bg1"/>
                  </a:solidFill>
                  <a:latin typeface="Avenir Next Regular"/>
                  <a:sym typeface="Avenir Next Regular"/>
                </a:rPr>
                <a:t>12.5</a:t>
              </a:r>
            </a:p>
            <a:p>
              <a:pPr algn="ctr" defTabSz="2438338">
                <a:lnSpc>
                  <a:spcPct val="70000"/>
                </a:lnSpc>
                <a:defRPr sz="12000" b="1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lang="es-ES" sz="6400" b="1" dirty="0">
                  <a:solidFill>
                    <a:schemeClr val="bg1"/>
                  </a:solidFill>
                  <a:latin typeface="Avenir Next Regular"/>
                  <a:sym typeface="Avenir Next Regular"/>
                </a:rPr>
                <a:t>Millones</a:t>
              </a:r>
            </a:p>
          </p:txBody>
        </p:sp>
        <p:sp>
          <p:nvSpPr>
            <p:cNvPr id="18" name="TextBox 2">
              <a:extLst>
                <a:ext uri="{FF2B5EF4-FFF2-40B4-BE49-F238E27FC236}">
                  <a16:creationId xmlns:a16="http://schemas.microsoft.com/office/drawing/2014/main" id="{7785A82C-E4CA-CC48-DE3B-CCF76CEE241B}"/>
                </a:ext>
              </a:extLst>
            </p:cNvPr>
            <p:cNvSpPr txBox="1"/>
            <p:nvPr/>
          </p:nvSpPr>
          <p:spPr>
            <a:xfrm>
              <a:off x="18332046" y="5021301"/>
              <a:ext cx="4982176" cy="15142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6" tIns="91436" rIns="91436" bIns="91436" anchor="t">
              <a:spAutoFit/>
            </a:bodyPr>
            <a:lstStyle>
              <a:lvl1pPr defTabSz="1828800">
                <a:lnSpc>
                  <a:spcPct val="90000"/>
                </a:lnSpc>
                <a:spcBef>
                  <a:spcPts val="1200"/>
                </a:spcBef>
                <a:defRPr sz="3500" b="1" cap="all">
                  <a:solidFill>
                    <a:srgbClr val="535353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es-ES" sz="3200" dirty="0">
                  <a:solidFill>
                    <a:schemeClr val="bg1"/>
                  </a:solidFill>
                  <a:latin typeface="+mn-lt"/>
                </a:rPr>
                <a:t>Personas CON SEGURO </a:t>
              </a:r>
            </a:p>
            <a:p>
              <a:pPr algn="ctr">
                <a:spcBef>
                  <a:spcPts val="0"/>
                </a:spcBef>
              </a:pPr>
              <a:r>
                <a:rPr lang="es-ES" sz="3200" dirty="0">
                  <a:solidFill>
                    <a:schemeClr val="bg1"/>
                  </a:solidFill>
                  <a:latin typeface="+mn-lt"/>
                </a:rPr>
                <a:t>DE GASTOS MÉDICOS </a:t>
              </a:r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3661407-CD6E-2BCF-5F13-1EBFDB48CFB5}"/>
              </a:ext>
            </a:extLst>
          </p:cNvPr>
          <p:cNvSpPr txBox="1"/>
          <p:nvPr/>
        </p:nvSpPr>
        <p:spPr>
          <a:xfrm>
            <a:off x="0" y="12810998"/>
            <a:ext cx="18288000" cy="70788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MX" sz="2000" dirty="0">
                <a:solidFill>
                  <a:schemeClr val="bg2"/>
                </a:solidFill>
                <a:highlight>
                  <a:srgbClr val="FFFFFF"/>
                </a:highlight>
              </a:rPr>
              <a:t>Fuentes: * Estimación AMIS</a:t>
            </a:r>
          </a:p>
          <a:p>
            <a:r>
              <a:rPr lang="es-MX" sz="2000" dirty="0">
                <a:solidFill>
                  <a:schemeClr val="bg2"/>
                </a:solidFill>
                <a:highlight>
                  <a:srgbClr val="FFFFFF"/>
                </a:highlight>
              </a:rPr>
              <a:t>** SESA. </a:t>
            </a:r>
            <a:r>
              <a:rPr lang="es-MX" sz="2000" dirty="0">
                <a:solidFill>
                  <a:schemeClr val="bg2"/>
                </a:solidFill>
                <a:highlight>
                  <a:srgbClr val="FFFFFF"/>
                </a:highlight>
                <a:hlinkClick r:id="rId5"/>
              </a:rPr>
              <a:t>https://lookerstudio.google.com/u/0/reporting/1hB8qHTs3r2DGoJmT7wFCzB9ileWA0NTj/page/WWGjB?s=p2unERqB1jY</a:t>
            </a:r>
            <a:r>
              <a:rPr lang="es-MX" sz="2000" dirty="0">
                <a:solidFill>
                  <a:schemeClr val="bg2"/>
                </a:solidFill>
                <a:highlight>
                  <a:srgbClr val="FFFFFF"/>
                </a:highlight>
              </a:rPr>
              <a:t> Datos al cuarto trimestre de 2021</a:t>
            </a:r>
            <a:endParaRPr lang="es-MX" sz="2000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174305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99cada-9ffa-4c5b-a16d-70306d461191">
      <Terms xmlns="http://schemas.microsoft.com/office/infopath/2007/PartnerControls"/>
    </lcf76f155ced4ddcb4097134ff3c332f>
    <TaxCatchAll xmlns="cf53d8b3-60e1-49c0-96eb-2a17d582be51" xsi:nil="true"/>
    <Estatus xmlns="5399cada-9ffa-4c5b-a16d-70306d46119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E560132B7DF844A9DB48B04F0D1AA66" ma:contentTypeVersion="17" ma:contentTypeDescription="Crear nuevo documento." ma:contentTypeScope="" ma:versionID="e037a45f34912209d987617b39690064">
  <xsd:schema xmlns:xsd="http://www.w3.org/2001/XMLSchema" xmlns:xs="http://www.w3.org/2001/XMLSchema" xmlns:p="http://schemas.microsoft.com/office/2006/metadata/properties" xmlns:ns2="5399cada-9ffa-4c5b-a16d-70306d461191" xmlns:ns3="cf53d8b3-60e1-49c0-96eb-2a17d582be51" targetNamespace="http://schemas.microsoft.com/office/2006/metadata/properties" ma:root="true" ma:fieldsID="a6bc44bbc612f1c1956c0f8be4c5373e" ns2:_="" ns3:_="">
    <xsd:import namespace="5399cada-9ffa-4c5b-a16d-70306d461191"/>
    <xsd:import namespace="cf53d8b3-60e1-49c0-96eb-2a17d582be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E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99cada-9ffa-4c5b-a16d-70306d4611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Estatus" ma:index="21" nillable="true" ma:displayName="Estatus" ma:format="Dropdown" ma:internalName="Estatus">
      <xsd:simpleType>
        <xsd:restriction base="dms:Choice">
          <xsd:enumeration value="En proceso / generado"/>
          <xsd:enumeration value="En revisión"/>
          <xsd:enumeration value="Aprobado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Etiquetas de imagen" ma:readOnly="false" ma:fieldId="{5cf76f15-5ced-4ddc-b409-7134ff3c332f}" ma:taxonomyMulti="true" ma:sspId="18012634-b41a-407d-ae15-38993aa2d2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53d8b3-60e1-49c0-96eb-2a17d582be5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dc9b086-3cfd-4eeb-9f64-39bbf0d12849}" ma:internalName="TaxCatchAll" ma:showField="CatchAllData" ma:web="cf53d8b3-60e1-49c0-96eb-2a17d582be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6D7518-AB32-47AB-8FD3-6C121A5A0D6E}">
  <ds:schemaRefs>
    <ds:schemaRef ds:uri="http://schemas.microsoft.com/office/2006/metadata/properties"/>
    <ds:schemaRef ds:uri="http://schemas.microsoft.com/office/infopath/2007/PartnerControls"/>
    <ds:schemaRef ds:uri="5399cada-9ffa-4c5b-a16d-70306d461191"/>
    <ds:schemaRef ds:uri="cf53d8b3-60e1-49c0-96eb-2a17d582be51"/>
  </ds:schemaRefs>
</ds:datastoreItem>
</file>

<file path=customXml/itemProps2.xml><?xml version="1.0" encoding="utf-8"?>
<ds:datastoreItem xmlns:ds="http://schemas.openxmlformats.org/officeDocument/2006/customXml" ds:itemID="{CCFFCDA7-C8BD-46AD-896F-9BD647CC21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99cada-9ffa-4c5b-a16d-70306d461191"/>
    <ds:schemaRef ds:uri="cf53d8b3-60e1-49c0-96eb-2a17d582be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1AA32C-98DA-4D94-B436-30AE84C006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17255</TotalTime>
  <Words>972</Words>
  <Application>Microsoft Office PowerPoint</Application>
  <PresentationFormat>Personalizado</PresentationFormat>
  <Paragraphs>270</Paragraphs>
  <Slides>16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7" baseType="lpstr">
      <vt:lpstr>Arial</vt:lpstr>
      <vt:lpstr>Avenir Next</vt:lpstr>
      <vt:lpstr>Avenir Next Demi Bold</vt:lpstr>
      <vt:lpstr>Avenir Next Regular</vt:lpstr>
      <vt:lpstr>Calibri</vt:lpstr>
      <vt:lpstr>Gill Sans</vt:lpstr>
      <vt:lpstr>Helvetica</vt:lpstr>
      <vt:lpstr>Helvetica Neue</vt:lpstr>
      <vt:lpstr>Helvetica Neue Medium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Prueba</dc:creator>
  <cp:lastModifiedBy>Javier Orta</cp:lastModifiedBy>
  <cp:revision>259</cp:revision>
  <dcterms:modified xsi:type="dcterms:W3CDTF">2023-02-15T14:12:24Z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0x010100CE560132B7DF844A9DB48B04F0D1AA66</vt:lpwstr>
  </property>
</Properties>
</file>